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2"/>
  </p:notesMasterIdLst>
  <p:handoutMasterIdLst>
    <p:handoutMasterId r:id="rId63"/>
  </p:handoutMasterIdLst>
  <p:sldIdLst>
    <p:sldId id="259" r:id="rId2"/>
    <p:sldId id="261" r:id="rId3"/>
    <p:sldId id="262" r:id="rId4"/>
    <p:sldId id="263" r:id="rId5"/>
    <p:sldId id="348" r:id="rId6"/>
    <p:sldId id="357" r:id="rId7"/>
    <p:sldId id="338" r:id="rId8"/>
    <p:sldId id="258" r:id="rId9"/>
    <p:sldId id="402" r:id="rId10"/>
    <p:sldId id="267" r:id="rId11"/>
    <p:sldId id="268" r:id="rId12"/>
    <p:sldId id="270" r:id="rId13"/>
    <p:sldId id="408" r:id="rId14"/>
    <p:sldId id="358" r:id="rId15"/>
    <p:sldId id="360" r:id="rId16"/>
    <p:sldId id="359" r:id="rId17"/>
    <p:sldId id="361" r:id="rId18"/>
    <p:sldId id="362" r:id="rId19"/>
    <p:sldId id="363" r:id="rId20"/>
    <p:sldId id="364" r:id="rId21"/>
    <p:sldId id="366" r:id="rId22"/>
    <p:sldId id="367" r:id="rId23"/>
    <p:sldId id="369" r:id="rId24"/>
    <p:sldId id="403" r:id="rId25"/>
    <p:sldId id="404" r:id="rId26"/>
    <p:sldId id="405" r:id="rId27"/>
    <p:sldId id="370" r:id="rId28"/>
    <p:sldId id="371" r:id="rId29"/>
    <p:sldId id="372" r:id="rId30"/>
    <p:sldId id="373" r:id="rId31"/>
    <p:sldId id="374" r:id="rId32"/>
    <p:sldId id="271" r:id="rId33"/>
    <p:sldId id="375" r:id="rId34"/>
    <p:sldId id="376" r:id="rId35"/>
    <p:sldId id="377" r:id="rId36"/>
    <p:sldId id="378" r:id="rId37"/>
    <p:sldId id="379" r:id="rId38"/>
    <p:sldId id="380" r:id="rId39"/>
    <p:sldId id="381" r:id="rId40"/>
    <p:sldId id="382" r:id="rId41"/>
    <p:sldId id="384" r:id="rId42"/>
    <p:sldId id="385" r:id="rId43"/>
    <p:sldId id="386" r:id="rId44"/>
    <p:sldId id="387" r:id="rId45"/>
    <p:sldId id="388" r:id="rId46"/>
    <p:sldId id="389" r:id="rId47"/>
    <p:sldId id="390" r:id="rId48"/>
    <p:sldId id="391" r:id="rId49"/>
    <p:sldId id="410" r:id="rId50"/>
    <p:sldId id="409" r:id="rId51"/>
    <p:sldId id="392" r:id="rId52"/>
    <p:sldId id="393" r:id="rId53"/>
    <p:sldId id="395" r:id="rId54"/>
    <p:sldId id="396" r:id="rId55"/>
    <p:sldId id="397" r:id="rId56"/>
    <p:sldId id="399" r:id="rId57"/>
    <p:sldId id="400" r:id="rId58"/>
    <p:sldId id="401" r:id="rId59"/>
    <p:sldId id="407" r:id="rId60"/>
    <p:sldId id="334" r:id="rId61"/>
  </p:sldIdLst>
  <p:sldSz cx="6858000" cy="9144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0075"/>
    <a:srgbClr val="FCE4E0"/>
    <a:srgbClr val="FCC978"/>
    <a:srgbClr val="F39200"/>
    <a:srgbClr val="00A9CF"/>
    <a:srgbClr val="EDEBF6"/>
    <a:srgbClr val="2E3D57"/>
    <a:srgbClr val="83D0F5"/>
    <a:srgbClr val="88B027"/>
    <a:srgbClr val="3B41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9BFE38-2CF7-487E-A58F-0A2ADF634F20}" v="306" dt="2026-09-07T13:44:58.50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7" autoAdjust="0"/>
    <p:restoredTop sz="94660"/>
  </p:normalViewPr>
  <p:slideViewPr>
    <p:cSldViewPr snapToGrid="0">
      <p:cViewPr>
        <p:scale>
          <a:sx n="60" d="100"/>
          <a:sy n="60" d="100"/>
        </p:scale>
        <p:origin x="1912" y="16"/>
      </p:cViewPr>
      <p:guideLst/>
    </p:cSldViewPr>
  </p:slideViewPr>
  <p:notesTextViewPr>
    <p:cViewPr>
      <p:scale>
        <a:sx n="3" d="2"/>
        <a:sy n="3" d="2"/>
      </p:scale>
      <p:origin x="0" y="0"/>
    </p:cViewPr>
  </p:notesTextViewPr>
  <p:notesViewPr>
    <p:cSldViewPr snapToGrid="0">
      <p:cViewPr varScale="1">
        <p:scale>
          <a:sx n="71" d="100"/>
          <a:sy n="71" d="100"/>
        </p:scale>
        <p:origin x="41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UNES Sonia" userId="ba5c47b5-9aee-4f68-adb1-1ef64b99c76a" providerId="ADAL" clId="{B51B0797-90DB-4FEE-BA41-E293AE2F79F6}"/>
    <pc:docChg chg="undo redo custSel addSld delSld modSld sldOrd modMainMaster">
      <pc:chgData name="ANTUNES Sonia" userId="ba5c47b5-9aee-4f68-adb1-1ef64b99c76a" providerId="ADAL" clId="{B51B0797-90DB-4FEE-BA41-E293AE2F79F6}" dt="2026-09-07T13:50:10.004" v="16204" actId="20577"/>
      <pc:docMkLst>
        <pc:docMk/>
      </pc:docMkLst>
      <pc:sldChg chg="addSp delSp modSp mod">
        <pc:chgData name="ANTUNES Sonia" userId="ba5c47b5-9aee-4f68-adb1-1ef64b99c76a" providerId="ADAL" clId="{B51B0797-90DB-4FEE-BA41-E293AE2F79F6}" dt="2026-09-03T13:47:32.432" v="15761" actId="113"/>
        <pc:sldMkLst>
          <pc:docMk/>
          <pc:sldMk cId="3893337007" sldId="258"/>
        </pc:sldMkLst>
        <pc:spChg chg="mod">
          <ac:chgData name="ANTUNES Sonia" userId="ba5c47b5-9aee-4f68-adb1-1ef64b99c76a" providerId="ADAL" clId="{B51B0797-90DB-4FEE-BA41-E293AE2F79F6}" dt="2026-09-03T13:47:32.432" v="15761" actId="113"/>
          <ac:spMkLst>
            <pc:docMk/>
            <pc:sldMk cId="3893337007" sldId="258"/>
            <ac:spMk id="6" creationId="{00000000-0000-0000-0000-000000000000}"/>
          </ac:spMkLst>
        </pc:spChg>
        <pc:spChg chg="mod">
          <ac:chgData name="ANTUNES Sonia" userId="ba5c47b5-9aee-4f68-adb1-1ef64b99c76a" providerId="ADAL" clId="{B51B0797-90DB-4FEE-BA41-E293AE2F79F6}" dt="2026-09-03T12:56:02.192" v="15499" actId="255"/>
          <ac:spMkLst>
            <pc:docMk/>
            <pc:sldMk cId="3893337007" sldId="258"/>
            <ac:spMk id="16" creationId="{00000000-0000-0000-0000-000000000000}"/>
          </ac:spMkLst>
        </pc:spChg>
      </pc:sldChg>
      <pc:sldChg chg="addSp delSp modSp">
        <pc:chgData name="ANTUNES Sonia" userId="ba5c47b5-9aee-4f68-adb1-1ef64b99c76a" providerId="ADAL" clId="{B51B0797-90DB-4FEE-BA41-E293AE2F79F6}" dt="2026-07-02T10:16:47.575" v="24" actId="478"/>
        <pc:sldMkLst>
          <pc:docMk/>
          <pc:sldMk cId="936907597" sldId="259"/>
        </pc:sldMkLst>
      </pc:sldChg>
      <pc:sldChg chg="modSp mod">
        <pc:chgData name="ANTUNES Sonia" userId="ba5c47b5-9aee-4f68-adb1-1ef64b99c76a" providerId="ADAL" clId="{B51B0797-90DB-4FEE-BA41-E293AE2F79F6}" dt="2026-07-02T10:21:27.050" v="204" actId="13926"/>
        <pc:sldMkLst>
          <pc:docMk/>
          <pc:sldMk cId="1060746676" sldId="262"/>
        </pc:sldMkLst>
      </pc:sldChg>
      <pc:sldChg chg="del">
        <pc:chgData name="ANTUNES Sonia" userId="ba5c47b5-9aee-4f68-adb1-1ef64b99c76a" providerId="ADAL" clId="{B51B0797-90DB-4FEE-BA41-E293AE2F79F6}" dt="2026-07-30T07:54:41.800" v="12347" actId="2696"/>
        <pc:sldMkLst>
          <pc:docMk/>
          <pc:sldMk cId="3956483662" sldId="264"/>
        </pc:sldMkLst>
      </pc:sldChg>
      <pc:sldChg chg="addSp delSp modSp mod">
        <pc:chgData name="ANTUNES Sonia" userId="ba5c47b5-9aee-4f68-adb1-1ef64b99c76a" providerId="ADAL" clId="{B51B0797-90DB-4FEE-BA41-E293AE2F79F6}" dt="2026-09-03T13:47:06.109" v="15757" actId="1076"/>
        <pc:sldMkLst>
          <pc:docMk/>
          <pc:sldMk cId="1185751620" sldId="267"/>
        </pc:sldMkLst>
        <pc:spChg chg="mod">
          <ac:chgData name="ANTUNES Sonia" userId="ba5c47b5-9aee-4f68-adb1-1ef64b99c76a" providerId="ADAL" clId="{B51B0797-90DB-4FEE-BA41-E293AE2F79F6}" dt="2026-09-03T13:47:06.109" v="15757" actId="1076"/>
          <ac:spMkLst>
            <pc:docMk/>
            <pc:sldMk cId="1185751620" sldId="267"/>
            <ac:spMk id="5" creationId="{00000000-0000-0000-0000-000000000000}"/>
          </ac:spMkLst>
        </pc:spChg>
        <pc:spChg chg="mod">
          <ac:chgData name="ANTUNES Sonia" userId="ba5c47b5-9aee-4f68-adb1-1ef64b99c76a" providerId="ADAL" clId="{B51B0797-90DB-4FEE-BA41-E293AE2F79F6}" dt="2026-09-03T13:24:02.732" v="15605" actId="20577"/>
          <ac:spMkLst>
            <pc:docMk/>
            <pc:sldMk cId="1185751620" sldId="267"/>
            <ac:spMk id="12" creationId="{00000000-0000-0000-0000-000000000000}"/>
          </ac:spMkLst>
        </pc:spChg>
      </pc:sldChg>
      <pc:sldChg chg="addSp delSp modSp mod">
        <pc:chgData name="ANTUNES Sonia" userId="ba5c47b5-9aee-4f68-adb1-1ef64b99c76a" providerId="ADAL" clId="{B51B0797-90DB-4FEE-BA41-E293AE2F79F6}" dt="2026-09-03T13:19:06.169" v="15521" actId="20577"/>
        <pc:sldMkLst>
          <pc:docMk/>
          <pc:sldMk cId="2441177600" sldId="268"/>
        </pc:sldMkLst>
        <pc:spChg chg="mod">
          <ac:chgData name="ANTUNES Sonia" userId="ba5c47b5-9aee-4f68-adb1-1ef64b99c76a" providerId="ADAL" clId="{B51B0797-90DB-4FEE-BA41-E293AE2F79F6}" dt="2026-09-03T13:19:06.169" v="15521" actId="20577"/>
          <ac:spMkLst>
            <pc:docMk/>
            <pc:sldMk cId="2441177600" sldId="268"/>
            <ac:spMk id="19" creationId="{00000000-0000-0000-0000-000000000000}"/>
          </ac:spMkLst>
        </pc:spChg>
      </pc:sldChg>
      <pc:sldChg chg="addSp delSp modSp mod">
        <pc:chgData name="ANTUNES Sonia" userId="ba5c47b5-9aee-4f68-adb1-1ef64b99c76a" providerId="ADAL" clId="{B51B0797-90DB-4FEE-BA41-E293AE2F79F6}" dt="2026-09-03T13:48:11.986" v="15764" actId="113"/>
        <pc:sldMkLst>
          <pc:docMk/>
          <pc:sldMk cId="3449290564" sldId="270"/>
        </pc:sldMkLst>
        <pc:spChg chg="mod">
          <ac:chgData name="ANTUNES Sonia" userId="ba5c47b5-9aee-4f68-adb1-1ef64b99c76a" providerId="ADAL" clId="{B51B0797-90DB-4FEE-BA41-E293AE2F79F6}" dt="2026-09-03T13:48:11.986" v="15764" actId="113"/>
          <ac:spMkLst>
            <pc:docMk/>
            <pc:sldMk cId="3449290564" sldId="270"/>
            <ac:spMk id="6" creationId="{00000000-0000-0000-0000-000000000000}"/>
          </ac:spMkLst>
        </pc:spChg>
        <pc:spChg chg="mod">
          <ac:chgData name="ANTUNES Sonia" userId="ba5c47b5-9aee-4f68-adb1-1ef64b99c76a" providerId="ADAL" clId="{B51B0797-90DB-4FEE-BA41-E293AE2F79F6}" dt="2026-09-03T13:18:48.395" v="15519" actId="14100"/>
          <ac:spMkLst>
            <pc:docMk/>
            <pc:sldMk cId="3449290564" sldId="270"/>
            <ac:spMk id="11" creationId="{00000000-0000-0000-0000-000000000000}"/>
          </ac:spMkLst>
        </pc:spChg>
      </pc:sldChg>
      <pc:sldChg chg="addSp delSp modSp mod">
        <pc:chgData name="ANTUNES Sonia" userId="ba5c47b5-9aee-4f68-adb1-1ef64b99c76a" providerId="ADAL" clId="{B51B0797-90DB-4FEE-BA41-E293AE2F79F6}" dt="2026-09-03T13:28:47.201" v="15636" actId="20577"/>
        <pc:sldMkLst>
          <pc:docMk/>
          <pc:sldMk cId="2802456592" sldId="271"/>
        </pc:sldMkLst>
        <pc:spChg chg="mod">
          <ac:chgData name="ANTUNES Sonia" userId="ba5c47b5-9aee-4f68-adb1-1ef64b99c76a" providerId="ADAL" clId="{B51B0797-90DB-4FEE-BA41-E293AE2F79F6}" dt="2026-09-03T13:28:47.201" v="15636" actId="20577"/>
          <ac:spMkLst>
            <pc:docMk/>
            <pc:sldMk cId="2802456592" sldId="271"/>
            <ac:spMk id="10" creationId="{00000000-0000-0000-0000-000000000000}"/>
          </ac:spMkLst>
        </pc:spChg>
      </pc:sldChg>
      <pc:sldChg chg="addSp delSp modSp del mod">
        <pc:chgData name="ANTUNES Sonia" userId="ba5c47b5-9aee-4f68-adb1-1ef64b99c76a" providerId="ADAL" clId="{B51B0797-90DB-4FEE-BA41-E293AE2F79F6}" dt="2026-09-03T09:09:02.295" v="14283" actId="2696"/>
        <pc:sldMkLst>
          <pc:docMk/>
          <pc:sldMk cId="3959287616" sldId="272"/>
        </pc:sldMkLst>
      </pc:sldChg>
      <pc:sldChg chg="del">
        <pc:chgData name="ANTUNES Sonia" userId="ba5c47b5-9aee-4f68-adb1-1ef64b99c76a" providerId="ADAL" clId="{B51B0797-90DB-4FEE-BA41-E293AE2F79F6}" dt="2026-07-06T09:55:44.533" v="7458" actId="2696"/>
        <pc:sldMkLst>
          <pc:docMk/>
          <pc:sldMk cId="1671189293" sldId="273"/>
        </pc:sldMkLst>
      </pc:sldChg>
      <pc:sldChg chg="del">
        <pc:chgData name="ANTUNES Sonia" userId="ba5c47b5-9aee-4f68-adb1-1ef64b99c76a" providerId="ADAL" clId="{B51B0797-90DB-4FEE-BA41-E293AE2F79F6}" dt="2026-07-06T09:55:36.699" v="7456" actId="2696"/>
        <pc:sldMkLst>
          <pc:docMk/>
          <pc:sldMk cId="455698836" sldId="274"/>
        </pc:sldMkLst>
      </pc:sldChg>
      <pc:sldChg chg="del">
        <pc:chgData name="ANTUNES Sonia" userId="ba5c47b5-9aee-4f68-adb1-1ef64b99c76a" providerId="ADAL" clId="{B51B0797-90DB-4FEE-BA41-E293AE2F79F6}" dt="2026-07-06T09:54:12.239" v="7434" actId="2696"/>
        <pc:sldMkLst>
          <pc:docMk/>
          <pc:sldMk cId="1651156029" sldId="275"/>
        </pc:sldMkLst>
      </pc:sldChg>
      <pc:sldChg chg="del">
        <pc:chgData name="ANTUNES Sonia" userId="ba5c47b5-9aee-4f68-adb1-1ef64b99c76a" providerId="ADAL" clId="{B51B0797-90DB-4FEE-BA41-E293AE2F79F6}" dt="2026-07-06T09:54:09.941" v="7433" actId="2696"/>
        <pc:sldMkLst>
          <pc:docMk/>
          <pc:sldMk cId="1619671062" sldId="276"/>
        </pc:sldMkLst>
      </pc:sldChg>
      <pc:sldChg chg="del">
        <pc:chgData name="ANTUNES Sonia" userId="ba5c47b5-9aee-4f68-adb1-1ef64b99c76a" providerId="ADAL" clId="{B51B0797-90DB-4FEE-BA41-E293AE2F79F6}" dt="2026-07-06T09:55:24.790" v="7452" actId="2696"/>
        <pc:sldMkLst>
          <pc:docMk/>
          <pc:sldMk cId="2947269803" sldId="278"/>
        </pc:sldMkLst>
      </pc:sldChg>
      <pc:sldChg chg="del">
        <pc:chgData name="ANTUNES Sonia" userId="ba5c47b5-9aee-4f68-adb1-1ef64b99c76a" providerId="ADAL" clId="{B51B0797-90DB-4FEE-BA41-E293AE2F79F6}" dt="2026-07-06T09:55:16.848" v="7450" actId="2696"/>
        <pc:sldMkLst>
          <pc:docMk/>
          <pc:sldMk cId="1410761868" sldId="280"/>
        </pc:sldMkLst>
      </pc:sldChg>
      <pc:sldChg chg="del">
        <pc:chgData name="ANTUNES Sonia" userId="ba5c47b5-9aee-4f68-adb1-1ef64b99c76a" providerId="ADAL" clId="{B51B0797-90DB-4FEE-BA41-E293AE2F79F6}" dt="2026-07-06T09:55:11.631" v="7449" actId="2696"/>
        <pc:sldMkLst>
          <pc:docMk/>
          <pc:sldMk cId="1316125654" sldId="281"/>
        </pc:sldMkLst>
      </pc:sldChg>
      <pc:sldChg chg="del">
        <pc:chgData name="ANTUNES Sonia" userId="ba5c47b5-9aee-4f68-adb1-1ef64b99c76a" providerId="ADAL" clId="{B51B0797-90DB-4FEE-BA41-E293AE2F79F6}" dt="2026-07-06T09:55:04.158" v="7447" actId="2696"/>
        <pc:sldMkLst>
          <pc:docMk/>
          <pc:sldMk cId="700718296" sldId="282"/>
        </pc:sldMkLst>
      </pc:sldChg>
      <pc:sldChg chg="del">
        <pc:chgData name="ANTUNES Sonia" userId="ba5c47b5-9aee-4f68-adb1-1ef64b99c76a" providerId="ADAL" clId="{B51B0797-90DB-4FEE-BA41-E293AE2F79F6}" dt="2026-07-06T09:55:09.043" v="7448" actId="2696"/>
        <pc:sldMkLst>
          <pc:docMk/>
          <pc:sldMk cId="3959886546" sldId="283"/>
        </pc:sldMkLst>
      </pc:sldChg>
      <pc:sldChg chg="del">
        <pc:chgData name="ANTUNES Sonia" userId="ba5c47b5-9aee-4f68-adb1-1ef64b99c76a" providerId="ADAL" clId="{B51B0797-90DB-4FEE-BA41-E293AE2F79F6}" dt="2026-07-06T09:55:01.561" v="7446" actId="2696"/>
        <pc:sldMkLst>
          <pc:docMk/>
          <pc:sldMk cId="3694149401" sldId="284"/>
        </pc:sldMkLst>
      </pc:sldChg>
      <pc:sldChg chg="del">
        <pc:chgData name="ANTUNES Sonia" userId="ba5c47b5-9aee-4f68-adb1-1ef64b99c76a" providerId="ADAL" clId="{B51B0797-90DB-4FEE-BA41-E293AE2F79F6}" dt="2026-07-06T09:54:52.618" v="7444" actId="2696"/>
        <pc:sldMkLst>
          <pc:docMk/>
          <pc:sldMk cId="2833832782" sldId="285"/>
        </pc:sldMkLst>
      </pc:sldChg>
      <pc:sldChg chg="del">
        <pc:chgData name="ANTUNES Sonia" userId="ba5c47b5-9aee-4f68-adb1-1ef64b99c76a" providerId="ADAL" clId="{B51B0797-90DB-4FEE-BA41-E293AE2F79F6}" dt="2026-07-06T09:54:49.357" v="7443" actId="2696"/>
        <pc:sldMkLst>
          <pc:docMk/>
          <pc:sldMk cId="855474570" sldId="286"/>
        </pc:sldMkLst>
      </pc:sldChg>
      <pc:sldChg chg="del">
        <pc:chgData name="ANTUNES Sonia" userId="ba5c47b5-9aee-4f68-adb1-1ef64b99c76a" providerId="ADAL" clId="{B51B0797-90DB-4FEE-BA41-E293AE2F79F6}" dt="2026-07-06T09:54:46.632" v="7442" actId="2696"/>
        <pc:sldMkLst>
          <pc:docMk/>
          <pc:sldMk cId="3207227013" sldId="287"/>
        </pc:sldMkLst>
      </pc:sldChg>
      <pc:sldChg chg="del">
        <pc:chgData name="ANTUNES Sonia" userId="ba5c47b5-9aee-4f68-adb1-1ef64b99c76a" providerId="ADAL" clId="{B51B0797-90DB-4FEE-BA41-E293AE2F79F6}" dt="2026-07-06T09:54:41.360" v="7441" actId="2696"/>
        <pc:sldMkLst>
          <pc:docMk/>
          <pc:sldMk cId="4005831800" sldId="288"/>
        </pc:sldMkLst>
      </pc:sldChg>
      <pc:sldChg chg="del">
        <pc:chgData name="ANTUNES Sonia" userId="ba5c47b5-9aee-4f68-adb1-1ef64b99c76a" providerId="ADAL" clId="{B51B0797-90DB-4FEE-BA41-E293AE2F79F6}" dt="2026-07-06T09:54:36.713" v="7440" actId="2696"/>
        <pc:sldMkLst>
          <pc:docMk/>
          <pc:sldMk cId="829086483" sldId="289"/>
        </pc:sldMkLst>
      </pc:sldChg>
      <pc:sldChg chg="del">
        <pc:chgData name="ANTUNES Sonia" userId="ba5c47b5-9aee-4f68-adb1-1ef64b99c76a" providerId="ADAL" clId="{B51B0797-90DB-4FEE-BA41-E293AE2F79F6}" dt="2026-07-06T09:54:33.994" v="7439" actId="2696"/>
        <pc:sldMkLst>
          <pc:docMk/>
          <pc:sldMk cId="437713439" sldId="290"/>
        </pc:sldMkLst>
      </pc:sldChg>
      <pc:sldChg chg="del">
        <pc:chgData name="ANTUNES Sonia" userId="ba5c47b5-9aee-4f68-adb1-1ef64b99c76a" providerId="ADAL" clId="{B51B0797-90DB-4FEE-BA41-E293AE2F79F6}" dt="2026-07-06T09:54:31.241" v="7438" actId="2696"/>
        <pc:sldMkLst>
          <pc:docMk/>
          <pc:sldMk cId="3983518349" sldId="292"/>
        </pc:sldMkLst>
      </pc:sldChg>
      <pc:sldChg chg="del">
        <pc:chgData name="ANTUNES Sonia" userId="ba5c47b5-9aee-4f68-adb1-1ef64b99c76a" providerId="ADAL" clId="{B51B0797-90DB-4FEE-BA41-E293AE2F79F6}" dt="2026-07-06T09:56:55.990" v="7462" actId="2696"/>
        <pc:sldMkLst>
          <pc:docMk/>
          <pc:sldMk cId="1461025014" sldId="293"/>
        </pc:sldMkLst>
      </pc:sldChg>
      <pc:sldChg chg="del">
        <pc:chgData name="ANTUNES Sonia" userId="ba5c47b5-9aee-4f68-adb1-1ef64b99c76a" providerId="ADAL" clId="{B51B0797-90DB-4FEE-BA41-E293AE2F79F6}" dt="2026-07-06T09:54:28.169" v="7437" actId="2696"/>
        <pc:sldMkLst>
          <pc:docMk/>
          <pc:sldMk cId="1716168290" sldId="294"/>
        </pc:sldMkLst>
      </pc:sldChg>
      <pc:sldChg chg="del">
        <pc:chgData name="ANTUNES Sonia" userId="ba5c47b5-9aee-4f68-adb1-1ef64b99c76a" providerId="ADAL" clId="{B51B0797-90DB-4FEE-BA41-E293AE2F79F6}" dt="2026-07-06T09:54:14.558" v="7435" actId="2696"/>
        <pc:sldMkLst>
          <pc:docMk/>
          <pc:sldMk cId="3402669393" sldId="295"/>
        </pc:sldMkLst>
      </pc:sldChg>
      <pc:sldChg chg="del">
        <pc:chgData name="ANTUNES Sonia" userId="ba5c47b5-9aee-4f68-adb1-1ef64b99c76a" providerId="ADAL" clId="{B51B0797-90DB-4FEE-BA41-E293AE2F79F6}" dt="2026-07-06T09:52:23.982" v="7398" actId="2696"/>
        <pc:sldMkLst>
          <pc:docMk/>
          <pc:sldMk cId="978314386" sldId="296"/>
        </pc:sldMkLst>
      </pc:sldChg>
      <pc:sldChg chg="del">
        <pc:chgData name="ANTUNES Sonia" userId="ba5c47b5-9aee-4f68-adb1-1ef64b99c76a" providerId="ADAL" clId="{B51B0797-90DB-4FEE-BA41-E293AE2F79F6}" dt="2026-07-06T09:52:28.967" v="7400" actId="2696"/>
        <pc:sldMkLst>
          <pc:docMk/>
          <pc:sldMk cId="3566447305" sldId="298"/>
        </pc:sldMkLst>
      </pc:sldChg>
      <pc:sldChg chg="del">
        <pc:chgData name="ANTUNES Sonia" userId="ba5c47b5-9aee-4f68-adb1-1ef64b99c76a" providerId="ADAL" clId="{B51B0797-90DB-4FEE-BA41-E293AE2F79F6}" dt="2026-07-06T09:52:31.783" v="7401" actId="2696"/>
        <pc:sldMkLst>
          <pc:docMk/>
          <pc:sldMk cId="520793893" sldId="299"/>
        </pc:sldMkLst>
      </pc:sldChg>
      <pc:sldChg chg="del">
        <pc:chgData name="ANTUNES Sonia" userId="ba5c47b5-9aee-4f68-adb1-1ef64b99c76a" providerId="ADAL" clId="{B51B0797-90DB-4FEE-BA41-E293AE2F79F6}" dt="2026-07-06T09:52:38.786" v="7404" actId="2696"/>
        <pc:sldMkLst>
          <pc:docMk/>
          <pc:sldMk cId="3798474748" sldId="300"/>
        </pc:sldMkLst>
      </pc:sldChg>
      <pc:sldChg chg="del">
        <pc:chgData name="ANTUNES Sonia" userId="ba5c47b5-9aee-4f68-adb1-1ef64b99c76a" providerId="ADAL" clId="{B51B0797-90DB-4FEE-BA41-E293AE2F79F6}" dt="2026-07-06T09:54:02.963" v="7430" actId="2696"/>
        <pc:sldMkLst>
          <pc:docMk/>
          <pc:sldMk cId="1328433573" sldId="302"/>
        </pc:sldMkLst>
      </pc:sldChg>
      <pc:sldChg chg="del">
        <pc:chgData name="ANTUNES Sonia" userId="ba5c47b5-9aee-4f68-adb1-1ef64b99c76a" providerId="ADAL" clId="{B51B0797-90DB-4FEE-BA41-E293AE2F79F6}" dt="2026-07-06T09:54:00.667" v="7429" actId="2696"/>
        <pc:sldMkLst>
          <pc:docMk/>
          <pc:sldMk cId="699013984" sldId="303"/>
        </pc:sldMkLst>
      </pc:sldChg>
      <pc:sldChg chg="del">
        <pc:chgData name="ANTUNES Sonia" userId="ba5c47b5-9aee-4f68-adb1-1ef64b99c76a" providerId="ADAL" clId="{B51B0797-90DB-4FEE-BA41-E293AE2F79F6}" dt="2026-07-06T09:53:57.979" v="7428" actId="2696"/>
        <pc:sldMkLst>
          <pc:docMk/>
          <pc:sldMk cId="2773314891" sldId="304"/>
        </pc:sldMkLst>
      </pc:sldChg>
      <pc:sldChg chg="del">
        <pc:chgData name="ANTUNES Sonia" userId="ba5c47b5-9aee-4f68-adb1-1ef64b99c76a" providerId="ADAL" clId="{B51B0797-90DB-4FEE-BA41-E293AE2F79F6}" dt="2026-07-06T09:53:55.617" v="7427" actId="2696"/>
        <pc:sldMkLst>
          <pc:docMk/>
          <pc:sldMk cId="3148142523" sldId="305"/>
        </pc:sldMkLst>
      </pc:sldChg>
      <pc:sldChg chg="del">
        <pc:chgData name="ANTUNES Sonia" userId="ba5c47b5-9aee-4f68-adb1-1ef64b99c76a" providerId="ADAL" clId="{B51B0797-90DB-4FEE-BA41-E293AE2F79F6}" dt="2026-07-06T09:53:53.340" v="7426" actId="2696"/>
        <pc:sldMkLst>
          <pc:docMk/>
          <pc:sldMk cId="685019415" sldId="307"/>
        </pc:sldMkLst>
      </pc:sldChg>
      <pc:sldChg chg="del">
        <pc:chgData name="ANTUNES Sonia" userId="ba5c47b5-9aee-4f68-adb1-1ef64b99c76a" providerId="ADAL" clId="{B51B0797-90DB-4FEE-BA41-E293AE2F79F6}" dt="2026-07-06T09:54:07.749" v="7432" actId="2696"/>
        <pc:sldMkLst>
          <pc:docMk/>
          <pc:sldMk cId="1532682227" sldId="308"/>
        </pc:sldMkLst>
      </pc:sldChg>
      <pc:sldChg chg="del">
        <pc:chgData name="ANTUNES Sonia" userId="ba5c47b5-9aee-4f68-adb1-1ef64b99c76a" providerId="ADAL" clId="{B51B0797-90DB-4FEE-BA41-E293AE2F79F6}" dt="2026-07-06T09:53:48.766" v="7424" actId="2696"/>
        <pc:sldMkLst>
          <pc:docMk/>
          <pc:sldMk cId="963048987" sldId="309"/>
        </pc:sldMkLst>
      </pc:sldChg>
      <pc:sldChg chg="del">
        <pc:chgData name="ANTUNES Sonia" userId="ba5c47b5-9aee-4f68-adb1-1ef64b99c76a" providerId="ADAL" clId="{B51B0797-90DB-4FEE-BA41-E293AE2F79F6}" dt="2026-07-06T09:53:45.991" v="7423" actId="2696"/>
        <pc:sldMkLst>
          <pc:docMk/>
          <pc:sldMk cId="2513281278" sldId="310"/>
        </pc:sldMkLst>
      </pc:sldChg>
      <pc:sldChg chg="del">
        <pc:chgData name="ANTUNES Sonia" userId="ba5c47b5-9aee-4f68-adb1-1ef64b99c76a" providerId="ADAL" clId="{B51B0797-90DB-4FEE-BA41-E293AE2F79F6}" dt="2026-07-06T09:53:43.477" v="7422" actId="2696"/>
        <pc:sldMkLst>
          <pc:docMk/>
          <pc:sldMk cId="2664821608" sldId="311"/>
        </pc:sldMkLst>
      </pc:sldChg>
      <pc:sldChg chg="del">
        <pc:chgData name="ANTUNES Sonia" userId="ba5c47b5-9aee-4f68-adb1-1ef64b99c76a" providerId="ADAL" clId="{B51B0797-90DB-4FEE-BA41-E293AE2F79F6}" dt="2026-07-06T09:53:41.187" v="7421" actId="2696"/>
        <pc:sldMkLst>
          <pc:docMk/>
          <pc:sldMk cId="3670673806" sldId="312"/>
        </pc:sldMkLst>
      </pc:sldChg>
      <pc:sldChg chg="del">
        <pc:chgData name="ANTUNES Sonia" userId="ba5c47b5-9aee-4f68-adb1-1ef64b99c76a" providerId="ADAL" clId="{B51B0797-90DB-4FEE-BA41-E293AE2F79F6}" dt="2026-07-06T09:53:38.627" v="7420" actId="2696"/>
        <pc:sldMkLst>
          <pc:docMk/>
          <pc:sldMk cId="4051472034" sldId="313"/>
        </pc:sldMkLst>
      </pc:sldChg>
      <pc:sldChg chg="del">
        <pc:chgData name="ANTUNES Sonia" userId="ba5c47b5-9aee-4f68-adb1-1ef64b99c76a" providerId="ADAL" clId="{B51B0797-90DB-4FEE-BA41-E293AE2F79F6}" dt="2026-07-06T09:53:36.269" v="7419" actId="2696"/>
        <pc:sldMkLst>
          <pc:docMk/>
          <pc:sldMk cId="1979330778" sldId="314"/>
        </pc:sldMkLst>
      </pc:sldChg>
      <pc:sldChg chg="del">
        <pc:chgData name="ANTUNES Sonia" userId="ba5c47b5-9aee-4f68-adb1-1ef64b99c76a" providerId="ADAL" clId="{B51B0797-90DB-4FEE-BA41-E293AE2F79F6}" dt="2026-07-06T09:53:29.486" v="7418" actId="2696"/>
        <pc:sldMkLst>
          <pc:docMk/>
          <pc:sldMk cId="892188434" sldId="315"/>
        </pc:sldMkLst>
      </pc:sldChg>
      <pc:sldChg chg="del">
        <pc:chgData name="ANTUNES Sonia" userId="ba5c47b5-9aee-4f68-adb1-1ef64b99c76a" providerId="ADAL" clId="{B51B0797-90DB-4FEE-BA41-E293AE2F79F6}" dt="2026-07-06T09:53:26.938" v="7417" actId="2696"/>
        <pc:sldMkLst>
          <pc:docMk/>
          <pc:sldMk cId="2843832754" sldId="317"/>
        </pc:sldMkLst>
      </pc:sldChg>
      <pc:sldChg chg="del">
        <pc:chgData name="ANTUNES Sonia" userId="ba5c47b5-9aee-4f68-adb1-1ef64b99c76a" providerId="ADAL" clId="{B51B0797-90DB-4FEE-BA41-E293AE2F79F6}" dt="2026-07-06T09:53:24.357" v="7416" actId="2696"/>
        <pc:sldMkLst>
          <pc:docMk/>
          <pc:sldMk cId="2598919351" sldId="320"/>
        </pc:sldMkLst>
      </pc:sldChg>
      <pc:sldChg chg="del">
        <pc:chgData name="ANTUNES Sonia" userId="ba5c47b5-9aee-4f68-adb1-1ef64b99c76a" providerId="ADAL" clId="{B51B0797-90DB-4FEE-BA41-E293AE2F79F6}" dt="2026-07-06T09:53:21.966" v="7415" actId="2696"/>
        <pc:sldMkLst>
          <pc:docMk/>
          <pc:sldMk cId="980573794" sldId="321"/>
        </pc:sldMkLst>
      </pc:sldChg>
      <pc:sldChg chg="del">
        <pc:chgData name="ANTUNES Sonia" userId="ba5c47b5-9aee-4f68-adb1-1ef64b99c76a" providerId="ADAL" clId="{B51B0797-90DB-4FEE-BA41-E293AE2F79F6}" dt="2026-07-06T09:53:19.442" v="7414" actId="2696"/>
        <pc:sldMkLst>
          <pc:docMk/>
          <pc:sldMk cId="4255624601" sldId="322"/>
        </pc:sldMkLst>
      </pc:sldChg>
      <pc:sldChg chg="del">
        <pc:chgData name="ANTUNES Sonia" userId="ba5c47b5-9aee-4f68-adb1-1ef64b99c76a" providerId="ADAL" clId="{B51B0797-90DB-4FEE-BA41-E293AE2F79F6}" dt="2026-07-06T09:53:17.036" v="7413" actId="2696"/>
        <pc:sldMkLst>
          <pc:docMk/>
          <pc:sldMk cId="2209636010" sldId="323"/>
        </pc:sldMkLst>
      </pc:sldChg>
      <pc:sldChg chg="del">
        <pc:chgData name="ANTUNES Sonia" userId="ba5c47b5-9aee-4f68-adb1-1ef64b99c76a" providerId="ADAL" clId="{B51B0797-90DB-4FEE-BA41-E293AE2F79F6}" dt="2026-07-06T09:53:14.535" v="7412" actId="2696"/>
        <pc:sldMkLst>
          <pc:docMk/>
          <pc:sldMk cId="3444455494" sldId="324"/>
        </pc:sldMkLst>
      </pc:sldChg>
      <pc:sldChg chg="del">
        <pc:chgData name="ANTUNES Sonia" userId="ba5c47b5-9aee-4f68-adb1-1ef64b99c76a" providerId="ADAL" clId="{B51B0797-90DB-4FEE-BA41-E293AE2F79F6}" dt="2026-07-06T09:53:07.125" v="7409" actId="2696"/>
        <pc:sldMkLst>
          <pc:docMk/>
          <pc:sldMk cId="2486599307" sldId="325"/>
        </pc:sldMkLst>
      </pc:sldChg>
      <pc:sldChg chg="del">
        <pc:chgData name="ANTUNES Sonia" userId="ba5c47b5-9aee-4f68-adb1-1ef64b99c76a" providerId="ADAL" clId="{B51B0797-90DB-4FEE-BA41-E293AE2F79F6}" dt="2026-07-06T09:53:01.488" v="7407" actId="2696"/>
        <pc:sldMkLst>
          <pc:docMk/>
          <pc:sldMk cId="774579955" sldId="326"/>
        </pc:sldMkLst>
      </pc:sldChg>
      <pc:sldChg chg="del">
        <pc:chgData name="ANTUNES Sonia" userId="ba5c47b5-9aee-4f68-adb1-1ef64b99c76a" providerId="ADAL" clId="{B51B0797-90DB-4FEE-BA41-E293AE2F79F6}" dt="2026-07-06T09:53:04.601" v="7408" actId="2696"/>
        <pc:sldMkLst>
          <pc:docMk/>
          <pc:sldMk cId="190688972" sldId="328"/>
        </pc:sldMkLst>
      </pc:sldChg>
      <pc:sldChg chg="del">
        <pc:chgData name="ANTUNES Sonia" userId="ba5c47b5-9aee-4f68-adb1-1ef64b99c76a" providerId="ADAL" clId="{B51B0797-90DB-4FEE-BA41-E293AE2F79F6}" dt="2026-07-06T09:52:58.943" v="7406" actId="2696"/>
        <pc:sldMkLst>
          <pc:docMk/>
          <pc:sldMk cId="2986003044" sldId="329"/>
        </pc:sldMkLst>
      </pc:sldChg>
      <pc:sldChg chg="del">
        <pc:chgData name="ANTUNES Sonia" userId="ba5c47b5-9aee-4f68-adb1-1ef64b99c76a" providerId="ADAL" clId="{B51B0797-90DB-4FEE-BA41-E293AE2F79F6}" dt="2026-07-06T09:53:12.103" v="7411" actId="2696"/>
        <pc:sldMkLst>
          <pc:docMk/>
          <pc:sldMk cId="3112884222" sldId="330"/>
        </pc:sldMkLst>
      </pc:sldChg>
      <pc:sldChg chg="del">
        <pc:chgData name="ANTUNES Sonia" userId="ba5c47b5-9aee-4f68-adb1-1ef64b99c76a" providerId="ADAL" clId="{B51B0797-90DB-4FEE-BA41-E293AE2F79F6}" dt="2026-07-06T09:52:56.094" v="7405" actId="2696"/>
        <pc:sldMkLst>
          <pc:docMk/>
          <pc:sldMk cId="1374407707" sldId="331"/>
        </pc:sldMkLst>
      </pc:sldChg>
      <pc:sldChg chg="del">
        <pc:chgData name="ANTUNES Sonia" userId="ba5c47b5-9aee-4f68-adb1-1ef64b99c76a" providerId="ADAL" clId="{B51B0797-90DB-4FEE-BA41-E293AE2F79F6}" dt="2026-07-06T09:54:56.594" v="7445" actId="2696"/>
        <pc:sldMkLst>
          <pc:docMk/>
          <pc:sldMk cId="2682319645" sldId="336"/>
        </pc:sldMkLst>
      </pc:sldChg>
      <pc:sldChg chg="delSp modSp mod">
        <pc:chgData name="ANTUNES Sonia" userId="ba5c47b5-9aee-4f68-adb1-1ef64b99c76a" providerId="ADAL" clId="{B51B0797-90DB-4FEE-BA41-E293AE2F79F6}" dt="2026-09-07T13:49:53.475" v="16185" actId="6549"/>
        <pc:sldMkLst>
          <pc:docMk/>
          <pc:sldMk cId="285918653" sldId="338"/>
        </pc:sldMkLst>
        <pc:spChg chg="mod">
          <ac:chgData name="ANTUNES Sonia" userId="ba5c47b5-9aee-4f68-adb1-1ef64b99c76a" providerId="ADAL" clId="{B51B0797-90DB-4FEE-BA41-E293AE2F79F6}" dt="2026-09-07T13:47:56.202" v="16155" actId="1076"/>
          <ac:spMkLst>
            <pc:docMk/>
            <pc:sldMk cId="285918653" sldId="338"/>
            <ac:spMk id="5" creationId="{00000000-0000-0000-0000-000000000000}"/>
          </ac:spMkLst>
        </pc:spChg>
        <pc:spChg chg="mod">
          <ac:chgData name="ANTUNES Sonia" userId="ba5c47b5-9aee-4f68-adb1-1ef64b99c76a" providerId="ADAL" clId="{B51B0797-90DB-4FEE-BA41-E293AE2F79F6}" dt="2026-09-07T13:47:43.199" v="16151" actId="1076"/>
          <ac:spMkLst>
            <pc:docMk/>
            <pc:sldMk cId="285918653" sldId="338"/>
            <ac:spMk id="7" creationId="{00000000-0000-0000-0000-000000000000}"/>
          </ac:spMkLst>
        </pc:spChg>
        <pc:spChg chg="mod">
          <ac:chgData name="ANTUNES Sonia" userId="ba5c47b5-9aee-4f68-adb1-1ef64b99c76a" providerId="ADAL" clId="{B51B0797-90DB-4FEE-BA41-E293AE2F79F6}" dt="2026-09-07T13:47:25.611" v="16148" actId="1076"/>
          <ac:spMkLst>
            <pc:docMk/>
            <pc:sldMk cId="285918653" sldId="338"/>
            <ac:spMk id="9" creationId="{00000000-0000-0000-0000-000000000000}"/>
          </ac:spMkLst>
        </pc:spChg>
        <pc:spChg chg="mod">
          <ac:chgData name="ANTUNES Sonia" userId="ba5c47b5-9aee-4f68-adb1-1ef64b99c76a" providerId="ADAL" clId="{B51B0797-90DB-4FEE-BA41-E293AE2F79F6}" dt="2026-09-07T13:49:53.475" v="16185" actId="6549"/>
          <ac:spMkLst>
            <pc:docMk/>
            <pc:sldMk cId="285918653" sldId="338"/>
            <ac:spMk id="10" creationId="{00000000-0000-0000-0000-000000000000}"/>
          </ac:spMkLst>
        </pc:spChg>
        <pc:spChg chg="mod">
          <ac:chgData name="ANTUNES Sonia" userId="ba5c47b5-9aee-4f68-adb1-1ef64b99c76a" providerId="ADAL" clId="{B51B0797-90DB-4FEE-BA41-E293AE2F79F6}" dt="2026-09-07T13:47:39.743" v="16150" actId="1076"/>
          <ac:spMkLst>
            <pc:docMk/>
            <pc:sldMk cId="285918653" sldId="338"/>
            <ac:spMk id="12" creationId="{00000000-0000-0000-0000-000000000000}"/>
          </ac:spMkLst>
        </pc:spChg>
        <pc:spChg chg="mod">
          <ac:chgData name="ANTUNES Sonia" userId="ba5c47b5-9aee-4f68-adb1-1ef64b99c76a" providerId="ADAL" clId="{B51B0797-90DB-4FEE-BA41-E293AE2F79F6}" dt="2026-09-07T13:47:21.993" v="16147" actId="1076"/>
          <ac:spMkLst>
            <pc:docMk/>
            <pc:sldMk cId="285918653" sldId="338"/>
            <ac:spMk id="14" creationId="{00000000-0000-0000-0000-000000000000}"/>
          </ac:spMkLst>
        </pc:spChg>
        <pc:spChg chg="mod">
          <ac:chgData name="ANTUNES Sonia" userId="ba5c47b5-9aee-4f68-adb1-1ef64b99c76a" providerId="ADAL" clId="{B51B0797-90DB-4FEE-BA41-E293AE2F79F6}" dt="2026-09-03T14:33:57.118" v="15928" actId="1076"/>
          <ac:spMkLst>
            <pc:docMk/>
            <pc:sldMk cId="285918653" sldId="338"/>
            <ac:spMk id="21" creationId="{00000000-0000-0000-0000-000000000000}"/>
          </ac:spMkLst>
        </pc:spChg>
        <pc:spChg chg="mod">
          <ac:chgData name="ANTUNES Sonia" userId="ba5c47b5-9aee-4f68-adb1-1ef64b99c76a" providerId="ADAL" clId="{B51B0797-90DB-4FEE-BA41-E293AE2F79F6}" dt="2026-09-07T13:48:45.419" v="16184" actId="20577"/>
          <ac:spMkLst>
            <pc:docMk/>
            <pc:sldMk cId="285918653" sldId="338"/>
            <ac:spMk id="22" creationId="{00000000-0000-0000-0000-000000000000}"/>
          </ac:spMkLst>
        </pc:spChg>
        <pc:spChg chg="del mod">
          <ac:chgData name="ANTUNES Sonia" userId="ba5c47b5-9aee-4f68-adb1-1ef64b99c76a" providerId="ADAL" clId="{B51B0797-90DB-4FEE-BA41-E293AE2F79F6}" dt="2026-09-07T13:45:41.945" v="16129" actId="478"/>
          <ac:spMkLst>
            <pc:docMk/>
            <pc:sldMk cId="285918653" sldId="338"/>
            <ac:spMk id="34" creationId="{00000000-0000-0000-0000-000000000000}"/>
          </ac:spMkLst>
        </pc:spChg>
        <pc:spChg chg="del mod">
          <ac:chgData name="ANTUNES Sonia" userId="ba5c47b5-9aee-4f68-adb1-1ef64b99c76a" providerId="ADAL" clId="{B51B0797-90DB-4FEE-BA41-E293AE2F79F6}" dt="2026-09-07T13:45:47.802" v="16132" actId="478"/>
          <ac:spMkLst>
            <pc:docMk/>
            <pc:sldMk cId="285918653" sldId="338"/>
            <ac:spMk id="35" creationId="{00000000-0000-0000-0000-000000000000}"/>
          </ac:spMkLst>
        </pc:spChg>
        <pc:picChg chg="mod">
          <ac:chgData name="ANTUNES Sonia" userId="ba5c47b5-9aee-4f68-adb1-1ef64b99c76a" providerId="ADAL" clId="{B51B0797-90DB-4FEE-BA41-E293AE2F79F6}" dt="2026-09-03T14:22:13.436" v="15911" actId="1076"/>
          <ac:picMkLst>
            <pc:docMk/>
            <pc:sldMk cId="285918653" sldId="338"/>
            <ac:picMk id="24" creationId="{00000000-0000-0000-0000-000000000000}"/>
          </ac:picMkLst>
        </pc:picChg>
        <pc:picChg chg="mod">
          <ac:chgData name="ANTUNES Sonia" userId="ba5c47b5-9aee-4f68-adb1-1ef64b99c76a" providerId="ADAL" clId="{B51B0797-90DB-4FEE-BA41-E293AE2F79F6}" dt="2026-09-07T13:47:51.373" v="16154" actId="1076"/>
          <ac:picMkLst>
            <pc:docMk/>
            <pc:sldMk cId="285918653" sldId="338"/>
            <ac:picMk id="25" creationId="{00000000-0000-0000-0000-000000000000}"/>
          </ac:picMkLst>
        </pc:picChg>
        <pc:picChg chg="del mod">
          <ac:chgData name="ANTUNES Sonia" userId="ba5c47b5-9aee-4f68-adb1-1ef64b99c76a" providerId="ADAL" clId="{B51B0797-90DB-4FEE-BA41-E293AE2F79F6}" dt="2026-09-07T13:45:50.574" v="16133" actId="478"/>
          <ac:picMkLst>
            <pc:docMk/>
            <pc:sldMk cId="285918653" sldId="338"/>
            <ac:picMk id="26" creationId="{00000000-0000-0000-0000-000000000000}"/>
          </ac:picMkLst>
        </pc:picChg>
        <pc:picChg chg="mod">
          <ac:chgData name="ANTUNES Sonia" userId="ba5c47b5-9aee-4f68-adb1-1ef64b99c76a" providerId="ADAL" clId="{B51B0797-90DB-4FEE-BA41-E293AE2F79F6}" dt="2026-09-07T13:47:49.592" v="16153" actId="1076"/>
          <ac:picMkLst>
            <pc:docMk/>
            <pc:sldMk cId="285918653" sldId="338"/>
            <ac:picMk id="27" creationId="{00000000-0000-0000-0000-000000000000}"/>
          </ac:picMkLst>
        </pc:picChg>
        <pc:picChg chg="mod">
          <ac:chgData name="ANTUNES Sonia" userId="ba5c47b5-9aee-4f68-adb1-1ef64b99c76a" providerId="ADAL" clId="{B51B0797-90DB-4FEE-BA41-E293AE2F79F6}" dt="2026-09-07T13:47:18.109" v="16146" actId="1076"/>
          <ac:picMkLst>
            <pc:docMk/>
            <pc:sldMk cId="285918653" sldId="338"/>
            <ac:picMk id="28" creationId="{00000000-0000-0000-0000-000000000000}"/>
          </ac:picMkLst>
        </pc:picChg>
        <pc:picChg chg="mod">
          <ac:chgData name="ANTUNES Sonia" userId="ba5c47b5-9aee-4f68-adb1-1ef64b99c76a" providerId="ADAL" clId="{B51B0797-90DB-4FEE-BA41-E293AE2F79F6}" dt="2026-09-07T13:47:35.194" v="16149" actId="1076"/>
          <ac:picMkLst>
            <pc:docMk/>
            <pc:sldMk cId="285918653" sldId="338"/>
            <ac:picMk id="29" creationId="{00000000-0000-0000-0000-000000000000}"/>
          </ac:picMkLst>
        </pc:picChg>
      </pc:sldChg>
      <pc:sldChg chg="del">
        <pc:chgData name="ANTUNES Sonia" userId="ba5c47b5-9aee-4f68-adb1-1ef64b99c76a" providerId="ADAL" clId="{B51B0797-90DB-4FEE-BA41-E293AE2F79F6}" dt="2026-07-06T09:55:19.423" v="7451" actId="2696"/>
        <pc:sldMkLst>
          <pc:docMk/>
          <pc:sldMk cId="3150593965" sldId="341"/>
        </pc:sldMkLst>
      </pc:sldChg>
      <pc:sldChg chg="del">
        <pc:chgData name="ANTUNES Sonia" userId="ba5c47b5-9aee-4f68-adb1-1ef64b99c76a" providerId="ADAL" clId="{B51B0797-90DB-4FEE-BA41-E293AE2F79F6}" dt="2026-07-06T09:54:24.933" v="7436" actId="2696"/>
        <pc:sldMkLst>
          <pc:docMk/>
          <pc:sldMk cId="1912394583" sldId="342"/>
        </pc:sldMkLst>
      </pc:sldChg>
      <pc:sldChg chg="del">
        <pc:chgData name="ANTUNES Sonia" userId="ba5c47b5-9aee-4f68-adb1-1ef64b99c76a" providerId="ADAL" clId="{B51B0797-90DB-4FEE-BA41-E293AE2F79F6}" dt="2026-07-06T09:52:36.470" v="7403" actId="2696"/>
        <pc:sldMkLst>
          <pc:docMk/>
          <pc:sldMk cId="3030292365" sldId="344"/>
        </pc:sldMkLst>
      </pc:sldChg>
      <pc:sldChg chg="modSp mod">
        <pc:chgData name="ANTUNES Sonia" userId="ba5c47b5-9aee-4f68-adb1-1ef64b99c76a" providerId="ADAL" clId="{B51B0797-90DB-4FEE-BA41-E293AE2F79F6}" dt="2026-09-03T14:15:44.853" v="15882" actId="20577"/>
        <pc:sldMkLst>
          <pc:docMk/>
          <pc:sldMk cId="1683452941" sldId="348"/>
        </pc:sldMkLst>
        <pc:spChg chg="mod">
          <ac:chgData name="ANTUNES Sonia" userId="ba5c47b5-9aee-4f68-adb1-1ef64b99c76a" providerId="ADAL" clId="{B51B0797-90DB-4FEE-BA41-E293AE2F79F6}" dt="2026-09-03T13:45:41.128" v="15752" actId="20577"/>
          <ac:spMkLst>
            <pc:docMk/>
            <pc:sldMk cId="1683452941" sldId="348"/>
            <ac:spMk id="8" creationId="{00000000-0000-0000-0000-000000000000}"/>
          </ac:spMkLst>
        </pc:spChg>
        <pc:graphicFrameChg chg="mod modGraphic">
          <ac:chgData name="ANTUNES Sonia" userId="ba5c47b5-9aee-4f68-adb1-1ef64b99c76a" providerId="ADAL" clId="{B51B0797-90DB-4FEE-BA41-E293AE2F79F6}" dt="2026-09-03T14:15:44.853" v="15882" actId="20577"/>
          <ac:graphicFrameMkLst>
            <pc:docMk/>
            <pc:sldMk cId="1683452941" sldId="348"/>
            <ac:graphicFrameMk id="3" creationId="{675EC538-8C38-7034-3192-1AA48550E038}"/>
          </ac:graphicFrameMkLst>
        </pc:graphicFrameChg>
      </pc:sldChg>
      <pc:sldChg chg="del">
        <pc:chgData name="ANTUNES Sonia" userId="ba5c47b5-9aee-4f68-adb1-1ef64b99c76a" providerId="ADAL" clId="{B51B0797-90DB-4FEE-BA41-E293AE2F79F6}" dt="2026-07-06T09:52:26.539" v="7399" actId="2696"/>
        <pc:sldMkLst>
          <pc:docMk/>
          <pc:sldMk cId="3105315887" sldId="349"/>
        </pc:sldMkLst>
      </pc:sldChg>
      <pc:sldChg chg="del">
        <pc:chgData name="ANTUNES Sonia" userId="ba5c47b5-9aee-4f68-adb1-1ef64b99c76a" providerId="ADAL" clId="{B51B0797-90DB-4FEE-BA41-E293AE2F79F6}" dt="2026-07-06T09:52:34.128" v="7402" actId="2696"/>
        <pc:sldMkLst>
          <pc:docMk/>
          <pc:sldMk cId="1638181443" sldId="350"/>
        </pc:sldMkLst>
      </pc:sldChg>
      <pc:sldChg chg="del">
        <pc:chgData name="ANTUNES Sonia" userId="ba5c47b5-9aee-4f68-adb1-1ef64b99c76a" providerId="ADAL" clId="{B51B0797-90DB-4FEE-BA41-E293AE2F79F6}" dt="2026-07-06T09:53:09.621" v="7410" actId="2696"/>
        <pc:sldMkLst>
          <pc:docMk/>
          <pc:sldMk cId="4280886915" sldId="352"/>
        </pc:sldMkLst>
      </pc:sldChg>
      <pc:sldChg chg="del">
        <pc:chgData name="ANTUNES Sonia" userId="ba5c47b5-9aee-4f68-adb1-1ef64b99c76a" providerId="ADAL" clId="{B51B0797-90DB-4FEE-BA41-E293AE2F79F6}" dt="2026-07-06T09:54:05.354" v="7431" actId="2696"/>
        <pc:sldMkLst>
          <pc:docMk/>
          <pc:sldMk cId="133543510" sldId="353"/>
        </pc:sldMkLst>
      </pc:sldChg>
      <pc:sldChg chg="del">
        <pc:chgData name="ANTUNES Sonia" userId="ba5c47b5-9aee-4f68-adb1-1ef64b99c76a" providerId="ADAL" clId="{B51B0797-90DB-4FEE-BA41-E293AE2F79F6}" dt="2026-07-06T09:55:33.587" v="7455" actId="2696"/>
        <pc:sldMkLst>
          <pc:docMk/>
          <pc:sldMk cId="3719999528" sldId="354"/>
        </pc:sldMkLst>
      </pc:sldChg>
      <pc:sldChg chg="del">
        <pc:chgData name="ANTUNES Sonia" userId="ba5c47b5-9aee-4f68-adb1-1ef64b99c76a" providerId="ADAL" clId="{B51B0797-90DB-4FEE-BA41-E293AE2F79F6}" dt="2026-07-06T09:55:41.660" v="7457" actId="2696"/>
        <pc:sldMkLst>
          <pc:docMk/>
          <pc:sldMk cId="1585064202" sldId="355"/>
        </pc:sldMkLst>
      </pc:sldChg>
      <pc:sldChg chg="del">
        <pc:chgData name="ANTUNES Sonia" userId="ba5c47b5-9aee-4f68-adb1-1ef64b99c76a" providerId="ADAL" clId="{B51B0797-90DB-4FEE-BA41-E293AE2F79F6}" dt="2026-07-06T09:53:51.033" v="7425" actId="2696"/>
        <pc:sldMkLst>
          <pc:docMk/>
          <pc:sldMk cId="2757434651" sldId="356"/>
        </pc:sldMkLst>
      </pc:sldChg>
      <pc:sldChg chg="addSp delSp modSp mod">
        <pc:chgData name="ANTUNES Sonia" userId="ba5c47b5-9aee-4f68-adb1-1ef64b99c76a" providerId="ADAL" clId="{B51B0797-90DB-4FEE-BA41-E293AE2F79F6}" dt="2026-09-07T13:50:10.004" v="16204" actId="20577"/>
        <pc:sldMkLst>
          <pc:docMk/>
          <pc:sldMk cId="303039385" sldId="357"/>
        </pc:sldMkLst>
        <pc:spChg chg="mod">
          <ac:chgData name="ANTUNES Sonia" userId="ba5c47b5-9aee-4f68-adb1-1ef64b99c76a" providerId="ADAL" clId="{B51B0797-90DB-4FEE-BA41-E293AE2F79F6}" dt="2026-09-03T14:17:19.129" v="15884" actId="255"/>
          <ac:spMkLst>
            <pc:docMk/>
            <pc:sldMk cId="303039385" sldId="357"/>
            <ac:spMk id="3" creationId="{58345EB8-1E0B-0080-DD19-5B25AC8336A6}"/>
          </ac:spMkLst>
        </pc:spChg>
        <pc:spChg chg="mod">
          <ac:chgData name="ANTUNES Sonia" userId="ba5c47b5-9aee-4f68-adb1-1ef64b99c76a" providerId="ADAL" clId="{B51B0797-90DB-4FEE-BA41-E293AE2F79F6}" dt="2026-09-07T13:38:06.326" v="16037" actId="20577"/>
          <ac:spMkLst>
            <pc:docMk/>
            <pc:sldMk cId="303039385" sldId="357"/>
            <ac:spMk id="4" creationId="{1AAA1CD4-6728-90F2-83E4-4DAF46AB3DC2}"/>
          </ac:spMkLst>
        </pc:spChg>
        <pc:spChg chg="mod">
          <ac:chgData name="ANTUNES Sonia" userId="ba5c47b5-9aee-4f68-adb1-1ef64b99c76a" providerId="ADAL" clId="{B51B0797-90DB-4FEE-BA41-E293AE2F79F6}" dt="2026-09-07T13:50:10.004" v="16204" actId="20577"/>
          <ac:spMkLst>
            <pc:docMk/>
            <pc:sldMk cId="303039385" sldId="357"/>
            <ac:spMk id="5" creationId="{F5EAC22B-CF3F-9412-150A-8FD74D072753}"/>
          </ac:spMkLst>
        </pc:spChg>
        <pc:spChg chg="mod">
          <ac:chgData name="ANTUNES Sonia" userId="ba5c47b5-9aee-4f68-adb1-1ef64b99c76a" providerId="ADAL" clId="{B51B0797-90DB-4FEE-BA41-E293AE2F79F6}" dt="2026-09-07T13:41:32.513" v="16092" actId="20577"/>
          <ac:spMkLst>
            <pc:docMk/>
            <pc:sldMk cId="303039385" sldId="357"/>
            <ac:spMk id="7" creationId="{6227C187-DDCF-F8BF-23FB-26BAD63AFA05}"/>
          </ac:spMkLst>
        </pc:spChg>
        <pc:spChg chg="mod">
          <ac:chgData name="ANTUNES Sonia" userId="ba5c47b5-9aee-4f68-adb1-1ef64b99c76a" providerId="ADAL" clId="{B51B0797-90DB-4FEE-BA41-E293AE2F79F6}" dt="2026-09-03T14:33:09.805" v="15921" actId="1076"/>
          <ac:spMkLst>
            <pc:docMk/>
            <pc:sldMk cId="303039385" sldId="357"/>
            <ac:spMk id="10" creationId="{49749446-1D25-A40E-9A32-E91581485816}"/>
          </ac:spMkLst>
        </pc:spChg>
        <pc:spChg chg="mod">
          <ac:chgData name="ANTUNES Sonia" userId="ba5c47b5-9aee-4f68-adb1-1ef64b99c76a" providerId="ADAL" clId="{B51B0797-90DB-4FEE-BA41-E293AE2F79F6}" dt="2026-09-07T13:45:06.426" v="16110" actId="1076"/>
          <ac:spMkLst>
            <pc:docMk/>
            <pc:sldMk cId="303039385" sldId="357"/>
            <ac:spMk id="11" creationId="{F793BB21-CBCE-E585-06AD-09F773A28937}"/>
          </ac:spMkLst>
        </pc:spChg>
        <pc:spChg chg="mod">
          <ac:chgData name="ANTUNES Sonia" userId="ba5c47b5-9aee-4f68-adb1-1ef64b99c76a" providerId="ADAL" clId="{B51B0797-90DB-4FEE-BA41-E293AE2F79F6}" dt="2026-09-03T14:33:14.091" v="15922" actId="1076"/>
          <ac:spMkLst>
            <pc:docMk/>
            <pc:sldMk cId="303039385" sldId="357"/>
            <ac:spMk id="12" creationId="{76A69BA2-4A91-126E-7DB4-B750F4968E03}"/>
          </ac:spMkLst>
        </pc:spChg>
        <pc:spChg chg="mod">
          <ac:chgData name="ANTUNES Sonia" userId="ba5c47b5-9aee-4f68-adb1-1ef64b99c76a" providerId="ADAL" clId="{B51B0797-90DB-4FEE-BA41-E293AE2F79F6}" dt="2026-09-07T13:46:00.055" v="16145" actId="20577"/>
          <ac:spMkLst>
            <pc:docMk/>
            <pc:sldMk cId="303039385" sldId="357"/>
            <ac:spMk id="20" creationId="{FE24F8FF-6409-CCB0-6C36-A7F8B98956F5}"/>
          </ac:spMkLst>
        </pc:spChg>
        <pc:spChg chg="mod">
          <ac:chgData name="ANTUNES Sonia" userId="ba5c47b5-9aee-4f68-adb1-1ef64b99c76a" providerId="ADAL" clId="{B51B0797-90DB-4FEE-BA41-E293AE2F79F6}" dt="2026-09-07T13:44:58.507" v="16109"/>
          <ac:spMkLst>
            <pc:docMk/>
            <pc:sldMk cId="303039385" sldId="357"/>
            <ac:spMk id="21" creationId="{1CE9975A-0EF0-D3F0-82CB-4FAC8D59C625}"/>
          </ac:spMkLst>
        </pc:spChg>
        <pc:spChg chg="add mod">
          <ac:chgData name="ANTUNES Sonia" userId="ba5c47b5-9aee-4f68-adb1-1ef64b99c76a" providerId="ADAL" clId="{B51B0797-90DB-4FEE-BA41-E293AE2F79F6}" dt="2026-09-03T14:33:18.885" v="15923" actId="1076"/>
          <ac:spMkLst>
            <pc:docMk/>
            <pc:sldMk cId="303039385" sldId="357"/>
            <ac:spMk id="23" creationId="{4C2BA528-FFD2-94BC-92EE-FD58D14B4867}"/>
          </ac:spMkLst>
        </pc:spChg>
        <pc:picChg chg="mod">
          <ac:chgData name="ANTUNES Sonia" userId="ba5c47b5-9aee-4f68-adb1-1ef64b99c76a" providerId="ADAL" clId="{B51B0797-90DB-4FEE-BA41-E293AE2F79F6}" dt="2026-09-03T09:50:09.773" v="14808" actId="1076"/>
          <ac:picMkLst>
            <pc:docMk/>
            <pc:sldMk cId="303039385" sldId="357"/>
            <ac:picMk id="13" creationId="{8CDC9D7D-ABFA-E940-837F-4F36B2778093}"/>
          </ac:picMkLst>
        </pc:picChg>
        <pc:picChg chg="mod">
          <ac:chgData name="ANTUNES Sonia" userId="ba5c47b5-9aee-4f68-adb1-1ef64b99c76a" providerId="ADAL" clId="{B51B0797-90DB-4FEE-BA41-E293AE2F79F6}" dt="2026-09-03T09:50:11.936" v="14809" actId="1076"/>
          <ac:picMkLst>
            <pc:docMk/>
            <pc:sldMk cId="303039385" sldId="357"/>
            <ac:picMk id="17" creationId="{887E863C-E47E-12E0-B267-756D4C5B969B}"/>
          </ac:picMkLst>
        </pc:picChg>
        <pc:picChg chg="mod">
          <ac:chgData name="ANTUNES Sonia" userId="ba5c47b5-9aee-4f68-adb1-1ef64b99c76a" providerId="ADAL" clId="{B51B0797-90DB-4FEE-BA41-E293AE2F79F6}" dt="2026-09-03T09:45:36.373" v="14545" actId="1076"/>
          <ac:picMkLst>
            <pc:docMk/>
            <pc:sldMk cId="303039385" sldId="357"/>
            <ac:picMk id="18" creationId="{E00EB957-2ECB-FA4E-71DB-7F3702BFBACD}"/>
          </ac:picMkLst>
        </pc:picChg>
        <pc:picChg chg="mod">
          <ac:chgData name="ANTUNES Sonia" userId="ba5c47b5-9aee-4f68-adb1-1ef64b99c76a" providerId="ADAL" clId="{B51B0797-90DB-4FEE-BA41-E293AE2F79F6}" dt="2026-09-03T09:53:46.362" v="14938" actId="1076"/>
          <ac:picMkLst>
            <pc:docMk/>
            <pc:sldMk cId="303039385" sldId="357"/>
            <ac:picMk id="19" creationId="{E39B2738-5A32-306B-37B2-C933A523EAB6}"/>
          </ac:picMkLst>
        </pc:picChg>
        <pc:picChg chg="mod">
          <ac:chgData name="ANTUNES Sonia" userId="ba5c47b5-9aee-4f68-adb1-1ef64b99c76a" providerId="ADAL" clId="{B51B0797-90DB-4FEE-BA41-E293AE2F79F6}" dt="2026-09-03T14:18:21.162" v="15891" actId="1076"/>
          <ac:picMkLst>
            <pc:docMk/>
            <pc:sldMk cId="303039385" sldId="357"/>
            <ac:picMk id="22" creationId="{379186A0-9189-89AD-D16C-18AB475F511E}"/>
          </ac:picMkLst>
        </pc:picChg>
      </pc:sldChg>
      <pc:sldChg chg="addSp delSp modSp add mod">
        <pc:chgData name="ANTUNES Sonia" userId="ba5c47b5-9aee-4f68-adb1-1ef64b99c76a" providerId="ADAL" clId="{B51B0797-90DB-4FEE-BA41-E293AE2F79F6}" dt="2026-09-03T13:48:34.237" v="15768" actId="1076"/>
        <pc:sldMkLst>
          <pc:docMk/>
          <pc:sldMk cId="3285090998" sldId="358"/>
        </pc:sldMkLst>
        <pc:spChg chg="mod">
          <ac:chgData name="ANTUNES Sonia" userId="ba5c47b5-9aee-4f68-adb1-1ef64b99c76a" providerId="ADAL" clId="{B51B0797-90DB-4FEE-BA41-E293AE2F79F6}" dt="2026-09-03T13:48:34.237" v="15768" actId="1076"/>
          <ac:spMkLst>
            <pc:docMk/>
            <pc:sldMk cId="3285090998" sldId="358"/>
            <ac:spMk id="6" creationId="{5466D78E-6A9D-9A32-FB35-117D5656FD83}"/>
          </ac:spMkLst>
        </pc:spChg>
        <pc:spChg chg="mod">
          <ac:chgData name="ANTUNES Sonia" userId="ba5c47b5-9aee-4f68-adb1-1ef64b99c76a" providerId="ADAL" clId="{B51B0797-90DB-4FEE-BA41-E293AE2F79F6}" dt="2026-09-03T13:23:16.240" v="15583" actId="113"/>
          <ac:spMkLst>
            <pc:docMk/>
            <pc:sldMk cId="3285090998" sldId="358"/>
            <ac:spMk id="11" creationId="{2C49B5FE-C1B1-F132-043C-0D8B872CB6E6}"/>
          </ac:spMkLst>
        </pc:spChg>
      </pc:sldChg>
      <pc:sldChg chg="addSp delSp modSp add mod">
        <pc:chgData name="ANTUNES Sonia" userId="ba5c47b5-9aee-4f68-adb1-1ef64b99c76a" providerId="ADAL" clId="{B51B0797-90DB-4FEE-BA41-E293AE2F79F6}" dt="2026-09-03T13:48:46.941" v="15769" actId="1076"/>
        <pc:sldMkLst>
          <pc:docMk/>
          <pc:sldMk cId="4007784061" sldId="359"/>
        </pc:sldMkLst>
        <pc:spChg chg="mod">
          <ac:chgData name="ANTUNES Sonia" userId="ba5c47b5-9aee-4f68-adb1-1ef64b99c76a" providerId="ADAL" clId="{B51B0797-90DB-4FEE-BA41-E293AE2F79F6}" dt="2026-09-03T13:48:46.941" v="15769" actId="1076"/>
          <ac:spMkLst>
            <pc:docMk/>
            <pc:sldMk cId="4007784061" sldId="359"/>
            <ac:spMk id="6" creationId="{F81174D0-4CBB-B601-7628-D1C531529C7F}"/>
          </ac:spMkLst>
        </pc:spChg>
        <pc:spChg chg="mod">
          <ac:chgData name="ANTUNES Sonia" userId="ba5c47b5-9aee-4f68-adb1-1ef64b99c76a" providerId="ADAL" clId="{B51B0797-90DB-4FEE-BA41-E293AE2F79F6}" dt="2026-09-03T13:23:04.225" v="15582" actId="113"/>
          <ac:spMkLst>
            <pc:docMk/>
            <pc:sldMk cId="4007784061" sldId="359"/>
            <ac:spMk id="11" creationId="{57062CC3-89C9-529D-6699-1728AAF8CC77}"/>
          </ac:spMkLst>
        </pc:spChg>
      </pc:sldChg>
      <pc:sldChg chg="addSp delSp modSp add mod ord">
        <pc:chgData name="ANTUNES Sonia" userId="ba5c47b5-9aee-4f68-adb1-1ef64b99c76a" providerId="ADAL" clId="{B51B0797-90DB-4FEE-BA41-E293AE2F79F6}" dt="2026-07-30T07:24:32.687" v="11951" actId="20577"/>
        <pc:sldMkLst>
          <pc:docMk/>
          <pc:sldMk cId="690786527" sldId="360"/>
        </pc:sldMkLst>
      </pc:sldChg>
      <pc:sldChg chg="modSp add mod">
        <pc:chgData name="ANTUNES Sonia" userId="ba5c47b5-9aee-4f68-adb1-1ef64b99c76a" providerId="ADAL" clId="{B51B0797-90DB-4FEE-BA41-E293AE2F79F6}" dt="2026-09-03T13:48:53.508" v="15770" actId="1076"/>
        <pc:sldMkLst>
          <pc:docMk/>
          <pc:sldMk cId="1998996285" sldId="361"/>
        </pc:sldMkLst>
        <pc:spChg chg="mod">
          <ac:chgData name="ANTUNES Sonia" userId="ba5c47b5-9aee-4f68-adb1-1ef64b99c76a" providerId="ADAL" clId="{B51B0797-90DB-4FEE-BA41-E293AE2F79F6}" dt="2026-09-03T13:48:53.508" v="15770" actId="1076"/>
          <ac:spMkLst>
            <pc:docMk/>
            <pc:sldMk cId="1998996285" sldId="361"/>
            <ac:spMk id="6" creationId="{EF3EEC5A-467D-A333-D05A-4766D0F129F4}"/>
          </ac:spMkLst>
        </pc:spChg>
        <pc:spChg chg="mod">
          <ac:chgData name="ANTUNES Sonia" userId="ba5c47b5-9aee-4f68-adb1-1ef64b99c76a" providerId="ADAL" clId="{B51B0797-90DB-4FEE-BA41-E293AE2F79F6}" dt="2026-09-03T13:22:55.538" v="15581" actId="113"/>
          <ac:spMkLst>
            <pc:docMk/>
            <pc:sldMk cId="1998996285" sldId="361"/>
            <ac:spMk id="11" creationId="{2F6704C1-4F4C-FDB3-EED0-7FE1C262ED17}"/>
          </ac:spMkLst>
        </pc:spChg>
      </pc:sldChg>
      <pc:sldChg chg="addSp delSp modSp add mod">
        <pc:chgData name="ANTUNES Sonia" userId="ba5c47b5-9aee-4f68-adb1-1ef64b99c76a" providerId="ADAL" clId="{B51B0797-90DB-4FEE-BA41-E293AE2F79F6}" dt="2026-09-03T13:48:58.290" v="15771" actId="1076"/>
        <pc:sldMkLst>
          <pc:docMk/>
          <pc:sldMk cId="2524506915" sldId="362"/>
        </pc:sldMkLst>
        <pc:spChg chg="mod">
          <ac:chgData name="ANTUNES Sonia" userId="ba5c47b5-9aee-4f68-adb1-1ef64b99c76a" providerId="ADAL" clId="{B51B0797-90DB-4FEE-BA41-E293AE2F79F6}" dt="2026-09-03T13:48:58.290" v="15771" actId="1076"/>
          <ac:spMkLst>
            <pc:docMk/>
            <pc:sldMk cId="2524506915" sldId="362"/>
            <ac:spMk id="6" creationId="{E42EB7C9-8641-BA5A-56AB-8BC1B7AB9140}"/>
          </ac:spMkLst>
        </pc:spChg>
      </pc:sldChg>
      <pc:sldChg chg="addSp delSp modSp add mod">
        <pc:chgData name="ANTUNES Sonia" userId="ba5c47b5-9aee-4f68-adb1-1ef64b99c76a" providerId="ADAL" clId="{B51B0797-90DB-4FEE-BA41-E293AE2F79F6}" dt="2026-09-03T13:49:03.996" v="15772" actId="1076"/>
        <pc:sldMkLst>
          <pc:docMk/>
          <pc:sldMk cId="4190304620" sldId="363"/>
        </pc:sldMkLst>
        <pc:spChg chg="mod">
          <ac:chgData name="ANTUNES Sonia" userId="ba5c47b5-9aee-4f68-adb1-1ef64b99c76a" providerId="ADAL" clId="{B51B0797-90DB-4FEE-BA41-E293AE2F79F6}" dt="2026-09-03T13:49:03.996" v="15772" actId="1076"/>
          <ac:spMkLst>
            <pc:docMk/>
            <pc:sldMk cId="4190304620" sldId="363"/>
            <ac:spMk id="6" creationId="{F6FFAFB5-CB78-DD80-1F60-2F3F57F7A88C}"/>
          </ac:spMkLst>
        </pc:spChg>
        <pc:spChg chg="mod">
          <ac:chgData name="ANTUNES Sonia" userId="ba5c47b5-9aee-4f68-adb1-1ef64b99c76a" providerId="ADAL" clId="{B51B0797-90DB-4FEE-BA41-E293AE2F79F6}" dt="2026-09-03T13:21:09.090" v="15559" actId="20577"/>
          <ac:spMkLst>
            <pc:docMk/>
            <pc:sldMk cId="4190304620" sldId="363"/>
            <ac:spMk id="11" creationId="{7C99F317-314F-E596-083C-F1D4A129C427}"/>
          </ac:spMkLst>
        </pc:spChg>
      </pc:sldChg>
      <pc:sldChg chg="addSp delSp modSp add mod">
        <pc:chgData name="ANTUNES Sonia" userId="ba5c47b5-9aee-4f68-adb1-1ef64b99c76a" providerId="ADAL" clId="{B51B0797-90DB-4FEE-BA41-E293AE2F79F6}" dt="2026-09-03T13:21:30.518" v="15564" actId="20577"/>
        <pc:sldMkLst>
          <pc:docMk/>
          <pc:sldMk cId="4166215491" sldId="364"/>
        </pc:sldMkLst>
        <pc:spChg chg="mod">
          <ac:chgData name="ANTUNES Sonia" userId="ba5c47b5-9aee-4f68-adb1-1ef64b99c76a" providerId="ADAL" clId="{B51B0797-90DB-4FEE-BA41-E293AE2F79F6}" dt="2026-09-03T13:21:30.518" v="15564" actId="20577"/>
          <ac:spMkLst>
            <pc:docMk/>
            <pc:sldMk cId="4166215491" sldId="364"/>
            <ac:spMk id="11" creationId="{E90D87C2-187A-4977-6407-6984A5B748BD}"/>
          </ac:spMkLst>
        </pc:spChg>
      </pc:sldChg>
      <pc:sldChg chg="addSp delSp modSp add del mod">
        <pc:chgData name="ANTUNES Sonia" userId="ba5c47b5-9aee-4f68-adb1-1ef64b99c76a" providerId="ADAL" clId="{B51B0797-90DB-4FEE-BA41-E293AE2F79F6}" dt="2026-07-30T13:32:09.337" v="12881" actId="2696"/>
        <pc:sldMkLst>
          <pc:docMk/>
          <pc:sldMk cId="2159317859" sldId="365"/>
        </pc:sldMkLst>
      </pc:sldChg>
      <pc:sldChg chg="addSp delSp modSp add mod">
        <pc:chgData name="ANTUNES Sonia" userId="ba5c47b5-9aee-4f68-adb1-1ef64b99c76a" providerId="ADAL" clId="{B51B0797-90DB-4FEE-BA41-E293AE2F79F6}" dt="2026-09-03T13:54:12.015" v="15773" actId="1076"/>
        <pc:sldMkLst>
          <pc:docMk/>
          <pc:sldMk cId="808095803" sldId="366"/>
        </pc:sldMkLst>
        <pc:spChg chg="mod">
          <ac:chgData name="ANTUNES Sonia" userId="ba5c47b5-9aee-4f68-adb1-1ef64b99c76a" providerId="ADAL" clId="{B51B0797-90DB-4FEE-BA41-E293AE2F79F6}" dt="2026-09-03T13:54:12.015" v="15773" actId="1076"/>
          <ac:spMkLst>
            <pc:docMk/>
            <pc:sldMk cId="808095803" sldId="366"/>
            <ac:spMk id="6" creationId="{14B74553-8990-EA75-53D0-BB67458ECC0C}"/>
          </ac:spMkLst>
        </pc:spChg>
        <pc:spChg chg="mod">
          <ac:chgData name="ANTUNES Sonia" userId="ba5c47b5-9aee-4f68-adb1-1ef64b99c76a" providerId="ADAL" clId="{B51B0797-90DB-4FEE-BA41-E293AE2F79F6}" dt="2026-09-03T13:22:36.693" v="15580" actId="113"/>
          <ac:spMkLst>
            <pc:docMk/>
            <pc:sldMk cId="808095803" sldId="366"/>
            <ac:spMk id="11" creationId="{67C6FFA1-5022-1F6B-A00B-77106C2ACEEE}"/>
          </ac:spMkLst>
        </pc:spChg>
      </pc:sldChg>
      <pc:sldChg chg="addSp delSp modSp add mod">
        <pc:chgData name="ANTUNES Sonia" userId="ba5c47b5-9aee-4f68-adb1-1ef64b99c76a" providerId="ADAL" clId="{B51B0797-90DB-4FEE-BA41-E293AE2F79F6}" dt="2026-09-03T13:54:16.907" v="15774" actId="1076"/>
        <pc:sldMkLst>
          <pc:docMk/>
          <pc:sldMk cId="2540400763" sldId="367"/>
        </pc:sldMkLst>
        <pc:spChg chg="mod">
          <ac:chgData name="ANTUNES Sonia" userId="ba5c47b5-9aee-4f68-adb1-1ef64b99c76a" providerId="ADAL" clId="{B51B0797-90DB-4FEE-BA41-E293AE2F79F6}" dt="2026-09-03T13:54:16.907" v="15774" actId="1076"/>
          <ac:spMkLst>
            <pc:docMk/>
            <pc:sldMk cId="2540400763" sldId="367"/>
            <ac:spMk id="6" creationId="{ED71EC79-DEA0-16F1-D299-C1BBEB3A73CE}"/>
          </ac:spMkLst>
        </pc:spChg>
        <pc:spChg chg="mod">
          <ac:chgData name="ANTUNES Sonia" userId="ba5c47b5-9aee-4f68-adb1-1ef64b99c76a" providerId="ADAL" clId="{B51B0797-90DB-4FEE-BA41-E293AE2F79F6}" dt="2026-09-03T13:22:28.604" v="15579" actId="113"/>
          <ac:spMkLst>
            <pc:docMk/>
            <pc:sldMk cId="2540400763" sldId="367"/>
            <ac:spMk id="11" creationId="{17CB3D05-F6E6-158E-9763-4FD28FFA5E4E}"/>
          </ac:spMkLst>
        </pc:spChg>
      </pc:sldChg>
      <pc:sldChg chg="modSp add del mod">
        <pc:chgData name="ANTUNES Sonia" userId="ba5c47b5-9aee-4f68-adb1-1ef64b99c76a" providerId="ADAL" clId="{B51B0797-90DB-4FEE-BA41-E293AE2F79F6}" dt="2026-07-16T12:54:32.032" v="9635" actId="2696"/>
        <pc:sldMkLst>
          <pc:docMk/>
          <pc:sldMk cId="295922259" sldId="368"/>
        </pc:sldMkLst>
      </pc:sldChg>
      <pc:sldChg chg="delSp add del mod">
        <pc:chgData name="ANTUNES Sonia" userId="ba5c47b5-9aee-4f68-adb1-1ef64b99c76a" providerId="ADAL" clId="{B51B0797-90DB-4FEE-BA41-E293AE2F79F6}" dt="2026-07-03T09:32:16.381" v="3482" actId="2696"/>
        <pc:sldMkLst>
          <pc:docMk/>
          <pc:sldMk cId="4081338789" sldId="368"/>
        </pc:sldMkLst>
      </pc:sldChg>
      <pc:sldChg chg="addSp delSp modSp add mod">
        <pc:chgData name="ANTUNES Sonia" userId="ba5c47b5-9aee-4f68-adb1-1ef64b99c76a" providerId="ADAL" clId="{B51B0797-90DB-4FEE-BA41-E293AE2F79F6}" dt="2026-09-03T13:54:27.885" v="15775" actId="1076"/>
        <pc:sldMkLst>
          <pc:docMk/>
          <pc:sldMk cId="3324482146" sldId="369"/>
        </pc:sldMkLst>
        <pc:spChg chg="mod">
          <ac:chgData name="ANTUNES Sonia" userId="ba5c47b5-9aee-4f68-adb1-1ef64b99c76a" providerId="ADAL" clId="{B51B0797-90DB-4FEE-BA41-E293AE2F79F6}" dt="2026-09-03T13:54:27.885" v="15775" actId="1076"/>
          <ac:spMkLst>
            <pc:docMk/>
            <pc:sldMk cId="3324482146" sldId="369"/>
            <ac:spMk id="6" creationId="{DB975C2C-6BDC-A480-8FEF-FE6033881AE2}"/>
          </ac:spMkLst>
        </pc:spChg>
        <pc:spChg chg="mod">
          <ac:chgData name="ANTUNES Sonia" userId="ba5c47b5-9aee-4f68-adb1-1ef64b99c76a" providerId="ADAL" clId="{B51B0797-90DB-4FEE-BA41-E293AE2F79F6}" dt="2026-09-03T13:22:22.256" v="15578" actId="113"/>
          <ac:spMkLst>
            <pc:docMk/>
            <pc:sldMk cId="3324482146" sldId="369"/>
            <ac:spMk id="11" creationId="{224FC235-ECB9-27B6-145D-71E2AEC7F397}"/>
          </ac:spMkLst>
        </pc:spChg>
      </pc:sldChg>
      <pc:sldChg chg="addSp delSp modSp add mod">
        <pc:chgData name="ANTUNES Sonia" userId="ba5c47b5-9aee-4f68-adb1-1ef64b99c76a" providerId="ADAL" clId="{B51B0797-90DB-4FEE-BA41-E293AE2F79F6}" dt="2026-09-03T13:27:15.216" v="15618" actId="113"/>
        <pc:sldMkLst>
          <pc:docMk/>
          <pc:sldMk cId="3152130326" sldId="370"/>
        </pc:sldMkLst>
        <pc:spChg chg="mod">
          <ac:chgData name="ANTUNES Sonia" userId="ba5c47b5-9aee-4f68-adb1-1ef64b99c76a" providerId="ADAL" clId="{B51B0797-90DB-4FEE-BA41-E293AE2F79F6}" dt="2026-09-03T13:27:15.216" v="15618" actId="113"/>
          <ac:spMkLst>
            <pc:docMk/>
            <pc:sldMk cId="3152130326" sldId="370"/>
            <ac:spMk id="11" creationId="{721B7092-E0A9-F1F9-903D-FCC153DEB0B9}"/>
          </ac:spMkLst>
        </pc:spChg>
      </pc:sldChg>
      <pc:sldChg chg="addSp delSp modSp add mod">
        <pc:chgData name="ANTUNES Sonia" userId="ba5c47b5-9aee-4f68-adb1-1ef64b99c76a" providerId="ADAL" clId="{B51B0797-90DB-4FEE-BA41-E293AE2F79F6}" dt="2026-09-03T13:55:46.575" v="15779" actId="1076"/>
        <pc:sldMkLst>
          <pc:docMk/>
          <pc:sldMk cId="4175928294" sldId="371"/>
        </pc:sldMkLst>
        <pc:spChg chg="mod">
          <ac:chgData name="ANTUNES Sonia" userId="ba5c47b5-9aee-4f68-adb1-1ef64b99c76a" providerId="ADAL" clId="{B51B0797-90DB-4FEE-BA41-E293AE2F79F6}" dt="2026-09-03T13:55:46.575" v="15779" actId="1076"/>
          <ac:spMkLst>
            <pc:docMk/>
            <pc:sldMk cId="4175928294" sldId="371"/>
            <ac:spMk id="6" creationId="{3185AF48-EF98-3A9E-778C-CC50DC198AA1}"/>
          </ac:spMkLst>
        </pc:spChg>
        <pc:spChg chg="mod">
          <ac:chgData name="ANTUNES Sonia" userId="ba5c47b5-9aee-4f68-adb1-1ef64b99c76a" providerId="ADAL" clId="{B51B0797-90DB-4FEE-BA41-E293AE2F79F6}" dt="2026-09-03T13:27:42.168" v="15625" actId="20577"/>
          <ac:spMkLst>
            <pc:docMk/>
            <pc:sldMk cId="4175928294" sldId="371"/>
            <ac:spMk id="11" creationId="{3F432162-9A62-FE8B-CA5C-2B6EFA6EF556}"/>
          </ac:spMkLst>
        </pc:spChg>
      </pc:sldChg>
      <pc:sldChg chg="addSp delSp modSp add mod">
        <pc:chgData name="ANTUNES Sonia" userId="ba5c47b5-9aee-4f68-adb1-1ef64b99c76a" providerId="ADAL" clId="{B51B0797-90DB-4FEE-BA41-E293AE2F79F6}" dt="2026-09-03T13:55:52.811" v="15780" actId="1076"/>
        <pc:sldMkLst>
          <pc:docMk/>
          <pc:sldMk cId="1100814537" sldId="372"/>
        </pc:sldMkLst>
        <pc:spChg chg="mod">
          <ac:chgData name="ANTUNES Sonia" userId="ba5c47b5-9aee-4f68-adb1-1ef64b99c76a" providerId="ADAL" clId="{B51B0797-90DB-4FEE-BA41-E293AE2F79F6}" dt="2026-09-03T13:55:52.811" v="15780" actId="1076"/>
          <ac:spMkLst>
            <pc:docMk/>
            <pc:sldMk cId="1100814537" sldId="372"/>
            <ac:spMk id="6" creationId="{F70243D6-C5B1-31C9-CFE3-5BCC4E840774}"/>
          </ac:spMkLst>
        </pc:spChg>
        <pc:spChg chg="mod">
          <ac:chgData name="ANTUNES Sonia" userId="ba5c47b5-9aee-4f68-adb1-1ef64b99c76a" providerId="ADAL" clId="{B51B0797-90DB-4FEE-BA41-E293AE2F79F6}" dt="2026-09-03T13:27:51.296" v="15626" actId="113"/>
          <ac:spMkLst>
            <pc:docMk/>
            <pc:sldMk cId="1100814537" sldId="372"/>
            <ac:spMk id="11" creationId="{A323ADE8-856F-10AD-D8F2-E5596F8F5157}"/>
          </ac:spMkLst>
        </pc:spChg>
      </pc:sldChg>
      <pc:sldChg chg="addSp delSp modSp add mod">
        <pc:chgData name="ANTUNES Sonia" userId="ba5c47b5-9aee-4f68-adb1-1ef64b99c76a" providerId="ADAL" clId="{B51B0797-90DB-4FEE-BA41-E293AE2F79F6}" dt="2026-09-03T13:56:02.208" v="15781" actId="1076"/>
        <pc:sldMkLst>
          <pc:docMk/>
          <pc:sldMk cId="2434509730" sldId="373"/>
        </pc:sldMkLst>
        <pc:spChg chg="mod">
          <ac:chgData name="ANTUNES Sonia" userId="ba5c47b5-9aee-4f68-adb1-1ef64b99c76a" providerId="ADAL" clId="{B51B0797-90DB-4FEE-BA41-E293AE2F79F6}" dt="2026-09-03T13:56:02.208" v="15781" actId="1076"/>
          <ac:spMkLst>
            <pc:docMk/>
            <pc:sldMk cId="2434509730" sldId="373"/>
            <ac:spMk id="6" creationId="{AFB67580-623B-3D1A-6CE7-341EE72394FF}"/>
          </ac:spMkLst>
        </pc:spChg>
        <pc:spChg chg="mod">
          <ac:chgData name="ANTUNES Sonia" userId="ba5c47b5-9aee-4f68-adb1-1ef64b99c76a" providerId="ADAL" clId="{B51B0797-90DB-4FEE-BA41-E293AE2F79F6}" dt="2026-09-03T13:28:18.019" v="15633" actId="113"/>
          <ac:spMkLst>
            <pc:docMk/>
            <pc:sldMk cId="2434509730" sldId="373"/>
            <ac:spMk id="11" creationId="{CF655203-97BD-A9B3-537B-FBD8B43C0684}"/>
          </ac:spMkLst>
        </pc:spChg>
      </pc:sldChg>
      <pc:sldChg chg="addSp delSp modSp add mod">
        <pc:chgData name="ANTUNES Sonia" userId="ba5c47b5-9aee-4f68-adb1-1ef64b99c76a" providerId="ADAL" clId="{B51B0797-90DB-4FEE-BA41-E293AE2F79F6}" dt="2026-09-03T13:56:14.605" v="15782" actId="1076"/>
        <pc:sldMkLst>
          <pc:docMk/>
          <pc:sldMk cId="1699849403" sldId="374"/>
        </pc:sldMkLst>
        <pc:spChg chg="mod">
          <ac:chgData name="ANTUNES Sonia" userId="ba5c47b5-9aee-4f68-adb1-1ef64b99c76a" providerId="ADAL" clId="{B51B0797-90DB-4FEE-BA41-E293AE2F79F6}" dt="2026-09-03T13:56:14.605" v="15782" actId="1076"/>
          <ac:spMkLst>
            <pc:docMk/>
            <pc:sldMk cId="1699849403" sldId="374"/>
            <ac:spMk id="6" creationId="{A679D3A0-9691-D8A1-A144-945727ADCD39}"/>
          </ac:spMkLst>
        </pc:spChg>
        <pc:spChg chg="mod">
          <ac:chgData name="ANTUNES Sonia" userId="ba5c47b5-9aee-4f68-adb1-1ef64b99c76a" providerId="ADAL" clId="{B51B0797-90DB-4FEE-BA41-E293AE2F79F6}" dt="2026-09-03T13:28:27.110" v="15634" actId="113"/>
          <ac:spMkLst>
            <pc:docMk/>
            <pc:sldMk cId="1699849403" sldId="374"/>
            <ac:spMk id="11" creationId="{0E493C95-2752-3069-4DE7-0F4CF4238358}"/>
          </ac:spMkLst>
        </pc:spChg>
      </pc:sldChg>
      <pc:sldChg chg="addSp delSp modSp add mod">
        <pc:chgData name="ANTUNES Sonia" userId="ba5c47b5-9aee-4f68-adb1-1ef64b99c76a" providerId="ADAL" clId="{B51B0797-90DB-4FEE-BA41-E293AE2F79F6}" dt="2026-09-03T13:57:09.996" v="15788" actId="1076"/>
        <pc:sldMkLst>
          <pc:docMk/>
          <pc:sldMk cId="4081440123" sldId="375"/>
        </pc:sldMkLst>
        <pc:spChg chg="mod">
          <ac:chgData name="ANTUNES Sonia" userId="ba5c47b5-9aee-4f68-adb1-1ef64b99c76a" providerId="ADAL" clId="{B51B0797-90DB-4FEE-BA41-E293AE2F79F6}" dt="2026-09-03T13:57:09.996" v="15788" actId="1076"/>
          <ac:spMkLst>
            <pc:docMk/>
            <pc:sldMk cId="4081440123" sldId="375"/>
            <ac:spMk id="4" creationId="{7CAAD8D0-C2F4-25B9-E30B-3F67A4719DA5}"/>
          </ac:spMkLst>
        </pc:spChg>
        <pc:spChg chg="mod">
          <ac:chgData name="ANTUNES Sonia" userId="ba5c47b5-9aee-4f68-adb1-1ef64b99c76a" providerId="ADAL" clId="{B51B0797-90DB-4FEE-BA41-E293AE2F79F6}" dt="2026-09-03T13:29:51.866" v="15656" actId="2711"/>
          <ac:spMkLst>
            <pc:docMk/>
            <pc:sldMk cId="4081440123" sldId="375"/>
            <ac:spMk id="7" creationId="{7AD6CBD7-8464-B94C-5682-6FFEFA543350}"/>
          </ac:spMkLst>
        </pc:spChg>
      </pc:sldChg>
      <pc:sldChg chg="addSp delSp modSp add mod">
        <pc:chgData name="ANTUNES Sonia" userId="ba5c47b5-9aee-4f68-adb1-1ef64b99c76a" providerId="ADAL" clId="{B51B0797-90DB-4FEE-BA41-E293AE2F79F6}" dt="2026-09-03T13:57:17.143" v="15789" actId="20577"/>
        <pc:sldMkLst>
          <pc:docMk/>
          <pc:sldMk cId="1857584619" sldId="376"/>
        </pc:sldMkLst>
        <pc:spChg chg="mod">
          <ac:chgData name="ANTUNES Sonia" userId="ba5c47b5-9aee-4f68-adb1-1ef64b99c76a" providerId="ADAL" clId="{B51B0797-90DB-4FEE-BA41-E293AE2F79F6}" dt="2026-09-03T13:57:17.143" v="15789" actId="20577"/>
          <ac:spMkLst>
            <pc:docMk/>
            <pc:sldMk cId="1857584619" sldId="376"/>
            <ac:spMk id="4" creationId="{6B378BB4-D9C7-3A86-BE3D-D00CC9277E25}"/>
          </ac:spMkLst>
        </pc:spChg>
        <pc:spChg chg="mod">
          <ac:chgData name="ANTUNES Sonia" userId="ba5c47b5-9aee-4f68-adb1-1ef64b99c76a" providerId="ADAL" clId="{B51B0797-90DB-4FEE-BA41-E293AE2F79F6}" dt="2026-09-03T13:30:20.922" v="15660" actId="20577"/>
          <ac:spMkLst>
            <pc:docMk/>
            <pc:sldMk cId="1857584619" sldId="376"/>
            <ac:spMk id="7" creationId="{D07FACB9-5809-4AA9-7AAD-BBC36A9B09FA}"/>
          </ac:spMkLst>
        </pc:spChg>
      </pc:sldChg>
      <pc:sldChg chg="addSp delSp modSp add mod">
        <pc:chgData name="ANTUNES Sonia" userId="ba5c47b5-9aee-4f68-adb1-1ef64b99c76a" providerId="ADAL" clId="{B51B0797-90DB-4FEE-BA41-E293AE2F79F6}" dt="2026-09-03T13:31:01.836" v="15670" actId="20577"/>
        <pc:sldMkLst>
          <pc:docMk/>
          <pc:sldMk cId="2194427484" sldId="377"/>
        </pc:sldMkLst>
        <pc:spChg chg="mod">
          <ac:chgData name="ANTUNES Sonia" userId="ba5c47b5-9aee-4f68-adb1-1ef64b99c76a" providerId="ADAL" clId="{B51B0797-90DB-4FEE-BA41-E293AE2F79F6}" dt="2026-09-03T13:31:01.836" v="15670" actId="20577"/>
          <ac:spMkLst>
            <pc:docMk/>
            <pc:sldMk cId="2194427484" sldId="377"/>
            <ac:spMk id="7" creationId="{D8BE6BCA-9E79-D08E-4F53-A86C5247012A}"/>
          </ac:spMkLst>
        </pc:spChg>
      </pc:sldChg>
      <pc:sldChg chg="addSp delSp modSp add mod">
        <pc:chgData name="ANTUNES Sonia" userId="ba5c47b5-9aee-4f68-adb1-1ef64b99c76a" providerId="ADAL" clId="{B51B0797-90DB-4FEE-BA41-E293AE2F79F6}" dt="2026-09-03T13:31:25.099" v="15673" actId="20577"/>
        <pc:sldMkLst>
          <pc:docMk/>
          <pc:sldMk cId="3543195873" sldId="378"/>
        </pc:sldMkLst>
        <pc:spChg chg="mod">
          <ac:chgData name="ANTUNES Sonia" userId="ba5c47b5-9aee-4f68-adb1-1ef64b99c76a" providerId="ADAL" clId="{B51B0797-90DB-4FEE-BA41-E293AE2F79F6}" dt="2026-09-03T13:31:25.099" v="15673" actId="20577"/>
          <ac:spMkLst>
            <pc:docMk/>
            <pc:sldMk cId="3543195873" sldId="378"/>
            <ac:spMk id="7" creationId="{648A5D55-AF64-A49C-FA05-B7E867A086B8}"/>
          </ac:spMkLst>
        </pc:spChg>
      </pc:sldChg>
      <pc:sldChg chg="addSp delSp modSp add mod">
        <pc:chgData name="ANTUNES Sonia" userId="ba5c47b5-9aee-4f68-adb1-1ef64b99c76a" providerId="ADAL" clId="{B51B0797-90DB-4FEE-BA41-E293AE2F79F6}" dt="2026-09-03T13:31:54.881" v="15674" actId="2711"/>
        <pc:sldMkLst>
          <pc:docMk/>
          <pc:sldMk cId="4216194568" sldId="379"/>
        </pc:sldMkLst>
        <pc:spChg chg="mod">
          <ac:chgData name="ANTUNES Sonia" userId="ba5c47b5-9aee-4f68-adb1-1ef64b99c76a" providerId="ADAL" clId="{B51B0797-90DB-4FEE-BA41-E293AE2F79F6}" dt="2026-09-03T13:31:54.881" v="15674" actId="2711"/>
          <ac:spMkLst>
            <pc:docMk/>
            <pc:sldMk cId="4216194568" sldId="379"/>
            <ac:spMk id="7" creationId="{CA2C6042-E4F9-EECB-4A1B-70CE9764FEBA}"/>
          </ac:spMkLst>
        </pc:spChg>
      </pc:sldChg>
      <pc:sldChg chg="delSp add del mod">
        <pc:chgData name="ANTUNES Sonia" userId="ba5c47b5-9aee-4f68-adb1-1ef64b99c76a" providerId="ADAL" clId="{B51B0797-90DB-4FEE-BA41-E293AE2F79F6}" dt="2026-07-03T14:03:46.823" v="5895" actId="2696"/>
        <pc:sldMkLst>
          <pc:docMk/>
          <pc:sldMk cId="2501851759" sldId="380"/>
        </pc:sldMkLst>
      </pc:sldChg>
      <pc:sldChg chg="addSp delSp modSp add mod">
        <pc:chgData name="ANTUNES Sonia" userId="ba5c47b5-9aee-4f68-adb1-1ef64b99c76a" providerId="ADAL" clId="{B51B0797-90DB-4FEE-BA41-E293AE2F79F6}" dt="2026-09-03T13:32:28.138" v="15678" actId="20577"/>
        <pc:sldMkLst>
          <pc:docMk/>
          <pc:sldMk cId="4088618704" sldId="380"/>
        </pc:sldMkLst>
        <pc:spChg chg="mod">
          <ac:chgData name="ANTUNES Sonia" userId="ba5c47b5-9aee-4f68-adb1-1ef64b99c76a" providerId="ADAL" clId="{B51B0797-90DB-4FEE-BA41-E293AE2F79F6}" dt="2026-09-03T13:32:28.138" v="15678" actId="20577"/>
          <ac:spMkLst>
            <pc:docMk/>
            <pc:sldMk cId="4088618704" sldId="380"/>
            <ac:spMk id="7" creationId="{9189BBC5-2608-61FB-A12D-F37FB8761946}"/>
          </ac:spMkLst>
        </pc:spChg>
      </pc:sldChg>
      <pc:sldChg chg="addSp delSp modSp add mod">
        <pc:chgData name="ANTUNES Sonia" userId="ba5c47b5-9aee-4f68-adb1-1ef64b99c76a" providerId="ADAL" clId="{B51B0797-90DB-4FEE-BA41-E293AE2F79F6}" dt="2026-09-03T13:57:50.228" v="15790" actId="20577"/>
        <pc:sldMkLst>
          <pc:docMk/>
          <pc:sldMk cId="3576652078" sldId="381"/>
        </pc:sldMkLst>
        <pc:spChg chg="mod">
          <ac:chgData name="ANTUNES Sonia" userId="ba5c47b5-9aee-4f68-adb1-1ef64b99c76a" providerId="ADAL" clId="{B51B0797-90DB-4FEE-BA41-E293AE2F79F6}" dt="2026-09-03T13:57:50.228" v="15790" actId="20577"/>
          <ac:spMkLst>
            <pc:docMk/>
            <pc:sldMk cId="3576652078" sldId="381"/>
            <ac:spMk id="4" creationId="{E00FC4CC-1979-C31F-19EF-2F75A0BAA166}"/>
          </ac:spMkLst>
        </pc:spChg>
        <pc:spChg chg="mod">
          <ac:chgData name="ANTUNES Sonia" userId="ba5c47b5-9aee-4f68-adb1-1ef64b99c76a" providerId="ADAL" clId="{B51B0797-90DB-4FEE-BA41-E293AE2F79F6}" dt="2026-09-03T13:33:07.236" v="15679" actId="2711"/>
          <ac:spMkLst>
            <pc:docMk/>
            <pc:sldMk cId="3576652078" sldId="381"/>
            <ac:spMk id="7" creationId="{B005ECEB-D927-4DF7-F726-881FA2B68B3D}"/>
          </ac:spMkLst>
        </pc:spChg>
      </pc:sldChg>
      <pc:sldChg chg="delSp modSp add mod">
        <pc:chgData name="ANTUNES Sonia" userId="ba5c47b5-9aee-4f68-adb1-1ef64b99c76a" providerId="ADAL" clId="{B51B0797-90DB-4FEE-BA41-E293AE2F79F6}" dt="2026-09-03T13:58:15.513" v="15791" actId="255"/>
        <pc:sldMkLst>
          <pc:docMk/>
          <pc:sldMk cId="319093370" sldId="382"/>
        </pc:sldMkLst>
        <pc:spChg chg="mod">
          <ac:chgData name="ANTUNES Sonia" userId="ba5c47b5-9aee-4f68-adb1-1ef64b99c76a" providerId="ADAL" clId="{B51B0797-90DB-4FEE-BA41-E293AE2F79F6}" dt="2026-09-03T13:58:15.513" v="15791" actId="255"/>
          <ac:spMkLst>
            <pc:docMk/>
            <pc:sldMk cId="319093370" sldId="382"/>
            <ac:spMk id="4" creationId="{D750DB4F-2482-897B-7CB2-F22317327150}"/>
          </ac:spMkLst>
        </pc:spChg>
        <pc:spChg chg="mod">
          <ac:chgData name="ANTUNES Sonia" userId="ba5c47b5-9aee-4f68-adb1-1ef64b99c76a" providerId="ADAL" clId="{B51B0797-90DB-4FEE-BA41-E293AE2F79F6}" dt="2026-09-02T13:57:17.563" v="13100" actId="20577"/>
          <ac:spMkLst>
            <pc:docMk/>
            <pc:sldMk cId="319093370" sldId="382"/>
            <ac:spMk id="9" creationId="{402F6F90-6823-A47D-4B86-A348C68EBB48}"/>
          </ac:spMkLst>
        </pc:spChg>
      </pc:sldChg>
      <pc:sldChg chg="addSp modSp add del mod">
        <pc:chgData name="ANTUNES Sonia" userId="ba5c47b5-9aee-4f68-adb1-1ef64b99c76a" providerId="ADAL" clId="{B51B0797-90DB-4FEE-BA41-E293AE2F79F6}" dt="2026-07-30T13:32:34.145" v="12882" actId="2696"/>
        <pc:sldMkLst>
          <pc:docMk/>
          <pc:sldMk cId="1654521152" sldId="383"/>
        </pc:sldMkLst>
      </pc:sldChg>
      <pc:sldChg chg="addSp delSp modSp add mod">
        <pc:chgData name="ANTUNES Sonia" userId="ba5c47b5-9aee-4f68-adb1-1ef64b99c76a" providerId="ADAL" clId="{B51B0797-90DB-4FEE-BA41-E293AE2F79F6}" dt="2026-09-03T13:35:57.501" v="15683" actId="20577"/>
        <pc:sldMkLst>
          <pc:docMk/>
          <pc:sldMk cId="3925034077" sldId="384"/>
        </pc:sldMkLst>
        <pc:spChg chg="mod">
          <ac:chgData name="ANTUNES Sonia" userId="ba5c47b5-9aee-4f68-adb1-1ef64b99c76a" providerId="ADAL" clId="{B51B0797-90DB-4FEE-BA41-E293AE2F79F6}" dt="2026-09-03T13:35:57.501" v="15683" actId="20577"/>
          <ac:spMkLst>
            <pc:docMk/>
            <pc:sldMk cId="3925034077" sldId="384"/>
            <ac:spMk id="7" creationId="{9509C623-C62A-DF43-F9D5-719696CA796C}"/>
          </ac:spMkLst>
        </pc:spChg>
      </pc:sldChg>
      <pc:sldChg chg="addSp delSp modSp add mod">
        <pc:chgData name="ANTUNES Sonia" userId="ba5c47b5-9aee-4f68-adb1-1ef64b99c76a" providerId="ADAL" clId="{B51B0797-90DB-4FEE-BA41-E293AE2F79F6}" dt="2026-09-03T13:36:08.803" v="15684" actId="2711"/>
        <pc:sldMkLst>
          <pc:docMk/>
          <pc:sldMk cId="3393877847" sldId="385"/>
        </pc:sldMkLst>
        <pc:spChg chg="mod">
          <ac:chgData name="ANTUNES Sonia" userId="ba5c47b5-9aee-4f68-adb1-1ef64b99c76a" providerId="ADAL" clId="{B51B0797-90DB-4FEE-BA41-E293AE2F79F6}" dt="2026-09-03T13:36:08.803" v="15684" actId="2711"/>
          <ac:spMkLst>
            <pc:docMk/>
            <pc:sldMk cId="3393877847" sldId="385"/>
            <ac:spMk id="7" creationId="{F8876ABC-735D-31BA-C81B-99A1CDF8F10C}"/>
          </ac:spMkLst>
        </pc:spChg>
      </pc:sldChg>
      <pc:sldChg chg="addSp delSp modSp add mod">
        <pc:chgData name="ANTUNES Sonia" userId="ba5c47b5-9aee-4f68-adb1-1ef64b99c76a" providerId="ADAL" clId="{B51B0797-90DB-4FEE-BA41-E293AE2F79F6}" dt="2026-09-03T13:36:53.055" v="15689" actId="20577"/>
        <pc:sldMkLst>
          <pc:docMk/>
          <pc:sldMk cId="3713793694" sldId="386"/>
        </pc:sldMkLst>
        <pc:spChg chg="mod">
          <ac:chgData name="ANTUNES Sonia" userId="ba5c47b5-9aee-4f68-adb1-1ef64b99c76a" providerId="ADAL" clId="{B51B0797-90DB-4FEE-BA41-E293AE2F79F6}" dt="2026-09-03T13:36:53.055" v="15689" actId="20577"/>
          <ac:spMkLst>
            <pc:docMk/>
            <pc:sldMk cId="3713793694" sldId="386"/>
            <ac:spMk id="7" creationId="{C17AC0CB-8F05-ECEA-76E8-C45579EFD591}"/>
          </ac:spMkLst>
        </pc:spChg>
      </pc:sldChg>
      <pc:sldChg chg="addSp delSp modSp add mod">
        <pc:chgData name="ANTUNES Sonia" userId="ba5c47b5-9aee-4f68-adb1-1ef64b99c76a" providerId="ADAL" clId="{B51B0797-90DB-4FEE-BA41-E293AE2F79F6}" dt="2026-09-03T13:38:02.949" v="15690" actId="2711"/>
        <pc:sldMkLst>
          <pc:docMk/>
          <pc:sldMk cId="2046272722" sldId="387"/>
        </pc:sldMkLst>
        <pc:spChg chg="mod">
          <ac:chgData name="ANTUNES Sonia" userId="ba5c47b5-9aee-4f68-adb1-1ef64b99c76a" providerId="ADAL" clId="{B51B0797-90DB-4FEE-BA41-E293AE2F79F6}" dt="2026-09-03T13:38:02.949" v="15690" actId="2711"/>
          <ac:spMkLst>
            <pc:docMk/>
            <pc:sldMk cId="2046272722" sldId="387"/>
            <ac:spMk id="7" creationId="{424799A6-83E8-4B79-DE8C-3ADD1BC45B70}"/>
          </ac:spMkLst>
        </pc:spChg>
      </pc:sldChg>
      <pc:sldChg chg="addSp delSp modSp add mod">
        <pc:chgData name="ANTUNES Sonia" userId="ba5c47b5-9aee-4f68-adb1-1ef64b99c76a" providerId="ADAL" clId="{B51B0797-90DB-4FEE-BA41-E293AE2F79F6}" dt="2026-09-03T14:03:28.709" v="15792" actId="1076"/>
        <pc:sldMkLst>
          <pc:docMk/>
          <pc:sldMk cId="1179562475" sldId="388"/>
        </pc:sldMkLst>
        <pc:spChg chg="mod">
          <ac:chgData name="ANTUNES Sonia" userId="ba5c47b5-9aee-4f68-adb1-1ef64b99c76a" providerId="ADAL" clId="{B51B0797-90DB-4FEE-BA41-E293AE2F79F6}" dt="2026-09-03T14:03:28.709" v="15792" actId="1076"/>
          <ac:spMkLst>
            <pc:docMk/>
            <pc:sldMk cId="1179562475" sldId="388"/>
            <ac:spMk id="4" creationId="{9B51F52D-D3B7-1C65-B8D2-BBFCF4A756A7}"/>
          </ac:spMkLst>
        </pc:spChg>
        <pc:spChg chg="mod">
          <ac:chgData name="ANTUNES Sonia" userId="ba5c47b5-9aee-4f68-adb1-1ef64b99c76a" providerId="ADAL" clId="{B51B0797-90DB-4FEE-BA41-E293AE2F79F6}" dt="2026-09-03T13:38:11.195" v="15691" actId="2711"/>
          <ac:spMkLst>
            <pc:docMk/>
            <pc:sldMk cId="1179562475" sldId="388"/>
            <ac:spMk id="7" creationId="{99A0DDFE-4E6A-6929-D7EC-8FDB2B7387FD}"/>
          </ac:spMkLst>
        </pc:spChg>
      </pc:sldChg>
      <pc:sldChg chg="addSp delSp modSp add mod">
        <pc:chgData name="ANTUNES Sonia" userId="ba5c47b5-9aee-4f68-adb1-1ef64b99c76a" providerId="ADAL" clId="{B51B0797-90DB-4FEE-BA41-E293AE2F79F6}" dt="2026-09-03T14:03:36.780" v="15793" actId="1076"/>
        <pc:sldMkLst>
          <pc:docMk/>
          <pc:sldMk cId="1288290467" sldId="389"/>
        </pc:sldMkLst>
        <pc:spChg chg="mod">
          <ac:chgData name="ANTUNES Sonia" userId="ba5c47b5-9aee-4f68-adb1-1ef64b99c76a" providerId="ADAL" clId="{B51B0797-90DB-4FEE-BA41-E293AE2F79F6}" dt="2026-09-03T14:03:36.780" v="15793" actId="1076"/>
          <ac:spMkLst>
            <pc:docMk/>
            <pc:sldMk cId="1288290467" sldId="389"/>
            <ac:spMk id="4" creationId="{BA893965-5F4F-75E2-750A-F510D01D84DB}"/>
          </ac:spMkLst>
        </pc:spChg>
        <pc:spChg chg="mod">
          <ac:chgData name="ANTUNES Sonia" userId="ba5c47b5-9aee-4f68-adb1-1ef64b99c76a" providerId="ADAL" clId="{B51B0797-90DB-4FEE-BA41-E293AE2F79F6}" dt="2026-09-03T13:38:45.304" v="15693" actId="20577"/>
          <ac:spMkLst>
            <pc:docMk/>
            <pc:sldMk cId="1288290467" sldId="389"/>
            <ac:spMk id="7" creationId="{A7C94BDD-6AC0-124F-0F28-8BEB8055702C}"/>
          </ac:spMkLst>
        </pc:spChg>
      </pc:sldChg>
      <pc:sldChg chg="addSp modSp add mod">
        <pc:chgData name="ANTUNES Sonia" userId="ba5c47b5-9aee-4f68-adb1-1ef64b99c76a" providerId="ADAL" clId="{B51B0797-90DB-4FEE-BA41-E293AE2F79F6}" dt="2026-09-03T14:03:47.916" v="15794" actId="1076"/>
        <pc:sldMkLst>
          <pc:docMk/>
          <pc:sldMk cId="3445418753" sldId="390"/>
        </pc:sldMkLst>
        <pc:spChg chg="mod">
          <ac:chgData name="ANTUNES Sonia" userId="ba5c47b5-9aee-4f68-adb1-1ef64b99c76a" providerId="ADAL" clId="{B51B0797-90DB-4FEE-BA41-E293AE2F79F6}" dt="2026-09-03T14:03:47.916" v="15794" actId="1076"/>
          <ac:spMkLst>
            <pc:docMk/>
            <pc:sldMk cId="3445418753" sldId="390"/>
            <ac:spMk id="4" creationId="{A7E9BEE9-CCF9-14AB-1EEC-E395FB3ABD13}"/>
          </ac:spMkLst>
        </pc:spChg>
        <pc:spChg chg="mod">
          <ac:chgData name="ANTUNES Sonia" userId="ba5c47b5-9aee-4f68-adb1-1ef64b99c76a" providerId="ADAL" clId="{B51B0797-90DB-4FEE-BA41-E293AE2F79F6}" dt="2026-09-03T13:39:03.404" v="15695" actId="20577"/>
          <ac:spMkLst>
            <pc:docMk/>
            <pc:sldMk cId="3445418753" sldId="390"/>
            <ac:spMk id="7" creationId="{57E58D86-7140-CEDA-B380-29485C5B3196}"/>
          </ac:spMkLst>
        </pc:spChg>
      </pc:sldChg>
      <pc:sldChg chg="addSp delSp modSp add mod">
        <pc:chgData name="ANTUNES Sonia" userId="ba5c47b5-9aee-4f68-adb1-1ef64b99c76a" providerId="ADAL" clId="{B51B0797-90DB-4FEE-BA41-E293AE2F79F6}" dt="2026-09-03T13:42:32.807" v="15701" actId="20577"/>
        <pc:sldMkLst>
          <pc:docMk/>
          <pc:sldMk cId="2747536420" sldId="391"/>
        </pc:sldMkLst>
        <pc:spChg chg="mod">
          <ac:chgData name="ANTUNES Sonia" userId="ba5c47b5-9aee-4f68-adb1-1ef64b99c76a" providerId="ADAL" clId="{B51B0797-90DB-4FEE-BA41-E293AE2F79F6}" dt="2026-09-03T13:42:32.807" v="15701" actId="20577"/>
          <ac:spMkLst>
            <pc:docMk/>
            <pc:sldMk cId="2747536420" sldId="391"/>
            <ac:spMk id="7" creationId="{9D81A241-2DA2-4563-CF02-A5D5940E6ED2}"/>
          </ac:spMkLst>
        </pc:spChg>
      </pc:sldChg>
      <pc:sldChg chg="add del">
        <pc:chgData name="ANTUNES Sonia" userId="ba5c47b5-9aee-4f68-adb1-1ef64b99c76a" providerId="ADAL" clId="{B51B0797-90DB-4FEE-BA41-E293AE2F79F6}" dt="2026-07-06T09:55:30.192" v="7454" actId="2696"/>
        <pc:sldMkLst>
          <pc:docMk/>
          <pc:sldMk cId="2555048294" sldId="392"/>
        </pc:sldMkLst>
      </pc:sldChg>
      <pc:sldChg chg="addSp delSp modSp add mod">
        <pc:chgData name="ANTUNES Sonia" userId="ba5c47b5-9aee-4f68-adb1-1ef64b99c76a" providerId="ADAL" clId="{B51B0797-90DB-4FEE-BA41-E293AE2F79F6}" dt="2026-09-03T14:04:35.317" v="15805" actId="1076"/>
        <pc:sldMkLst>
          <pc:docMk/>
          <pc:sldMk cId="3896988036" sldId="392"/>
        </pc:sldMkLst>
        <pc:spChg chg="mod">
          <ac:chgData name="ANTUNES Sonia" userId="ba5c47b5-9aee-4f68-adb1-1ef64b99c76a" providerId="ADAL" clId="{B51B0797-90DB-4FEE-BA41-E293AE2F79F6}" dt="2026-09-03T14:04:35.317" v="15805" actId="1076"/>
          <ac:spMkLst>
            <pc:docMk/>
            <pc:sldMk cId="3896988036" sldId="392"/>
            <ac:spMk id="5" creationId="{C5C442F6-4197-9446-8926-6F4AF1EA0A55}"/>
          </ac:spMkLst>
        </pc:spChg>
        <pc:spChg chg="mod">
          <ac:chgData name="ANTUNES Sonia" userId="ba5c47b5-9aee-4f68-adb1-1ef64b99c76a" providerId="ADAL" clId="{B51B0797-90DB-4FEE-BA41-E293AE2F79F6}" dt="2026-09-03T13:43:01.284" v="15705" actId="20577"/>
          <ac:spMkLst>
            <pc:docMk/>
            <pc:sldMk cId="3896988036" sldId="392"/>
            <ac:spMk id="12" creationId="{65DD8326-BDBC-3A0D-45F3-1744ADB002F7}"/>
          </ac:spMkLst>
        </pc:spChg>
      </pc:sldChg>
      <pc:sldChg chg="addSp delSp modSp add mod">
        <pc:chgData name="ANTUNES Sonia" userId="ba5c47b5-9aee-4f68-adb1-1ef64b99c76a" providerId="ADAL" clId="{B51B0797-90DB-4FEE-BA41-E293AE2F79F6}" dt="2026-09-03T14:04:49.185" v="15810" actId="5793"/>
        <pc:sldMkLst>
          <pc:docMk/>
          <pc:sldMk cId="1076771740" sldId="393"/>
        </pc:sldMkLst>
        <pc:spChg chg="mod">
          <ac:chgData name="ANTUNES Sonia" userId="ba5c47b5-9aee-4f68-adb1-1ef64b99c76a" providerId="ADAL" clId="{B51B0797-90DB-4FEE-BA41-E293AE2F79F6}" dt="2026-09-03T14:04:49.185" v="15810" actId="5793"/>
          <ac:spMkLst>
            <pc:docMk/>
            <pc:sldMk cId="1076771740" sldId="393"/>
            <ac:spMk id="5" creationId="{4856FB71-C5CC-7342-DB5B-4837E9C89F10}"/>
          </ac:spMkLst>
        </pc:spChg>
        <pc:spChg chg="mod">
          <ac:chgData name="ANTUNES Sonia" userId="ba5c47b5-9aee-4f68-adb1-1ef64b99c76a" providerId="ADAL" clId="{B51B0797-90DB-4FEE-BA41-E293AE2F79F6}" dt="2026-09-03T13:43:08.352" v="15706" actId="20577"/>
          <ac:spMkLst>
            <pc:docMk/>
            <pc:sldMk cId="1076771740" sldId="393"/>
            <ac:spMk id="12" creationId="{1CA5E974-B909-B8E9-5B31-5D863880FC5A}"/>
          </ac:spMkLst>
        </pc:spChg>
      </pc:sldChg>
      <pc:sldChg chg="addSp delSp modSp add del mod">
        <pc:chgData name="ANTUNES Sonia" userId="ba5c47b5-9aee-4f68-adb1-1ef64b99c76a" providerId="ADAL" clId="{B51B0797-90DB-4FEE-BA41-E293AE2F79F6}" dt="2026-07-30T13:32:54.141" v="12883" actId="2696"/>
        <pc:sldMkLst>
          <pc:docMk/>
          <pc:sldMk cId="565994878" sldId="394"/>
        </pc:sldMkLst>
      </pc:sldChg>
      <pc:sldChg chg="addSp delSp modSp add mod">
        <pc:chgData name="ANTUNES Sonia" userId="ba5c47b5-9aee-4f68-adb1-1ef64b99c76a" providerId="ADAL" clId="{B51B0797-90DB-4FEE-BA41-E293AE2F79F6}" dt="2026-09-03T14:06:18.842" v="15817" actId="20577"/>
        <pc:sldMkLst>
          <pc:docMk/>
          <pc:sldMk cId="3212451311" sldId="395"/>
        </pc:sldMkLst>
        <pc:spChg chg="mod">
          <ac:chgData name="ANTUNES Sonia" userId="ba5c47b5-9aee-4f68-adb1-1ef64b99c76a" providerId="ADAL" clId="{B51B0797-90DB-4FEE-BA41-E293AE2F79F6}" dt="2026-09-03T14:06:18.842" v="15817" actId="20577"/>
          <ac:spMkLst>
            <pc:docMk/>
            <pc:sldMk cId="3212451311" sldId="395"/>
            <ac:spMk id="5" creationId="{E9691D1B-57D3-BEF1-F60D-0180D98A0F5C}"/>
          </ac:spMkLst>
        </pc:spChg>
        <pc:spChg chg="mod">
          <ac:chgData name="ANTUNES Sonia" userId="ba5c47b5-9aee-4f68-adb1-1ef64b99c76a" providerId="ADAL" clId="{B51B0797-90DB-4FEE-BA41-E293AE2F79F6}" dt="2026-09-02T14:23:23.604" v="13121"/>
          <ac:spMkLst>
            <pc:docMk/>
            <pc:sldMk cId="3212451311" sldId="395"/>
            <ac:spMk id="11" creationId="{DDBE8CBA-E892-6046-6895-8BADB558D2DE}"/>
          </ac:spMkLst>
        </pc:spChg>
        <pc:spChg chg="mod">
          <ac:chgData name="ANTUNES Sonia" userId="ba5c47b5-9aee-4f68-adb1-1ef64b99c76a" providerId="ADAL" clId="{B51B0797-90DB-4FEE-BA41-E293AE2F79F6}" dt="2026-09-03T13:43:22.669" v="15709" actId="20577"/>
          <ac:spMkLst>
            <pc:docMk/>
            <pc:sldMk cId="3212451311" sldId="395"/>
            <ac:spMk id="12" creationId="{0DB3787B-063C-7996-5A32-2FDFD7E1966D}"/>
          </ac:spMkLst>
        </pc:spChg>
      </pc:sldChg>
      <pc:sldChg chg="addSp delSp modSp add mod">
        <pc:chgData name="ANTUNES Sonia" userId="ba5c47b5-9aee-4f68-adb1-1ef64b99c76a" providerId="ADAL" clId="{B51B0797-90DB-4FEE-BA41-E293AE2F79F6}" dt="2026-09-03T13:43:40.964" v="15712" actId="20577"/>
        <pc:sldMkLst>
          <pc:docMk/>
          <pc:sldMk cId="3087105105" sldId="396"/>
        </pc:sldMkLst>
        <pc:spChg chg="mod">
          <ac:chgData name="ANTUNES Sonia" userId="ba5c47b5-9aee-4f68-adb1-1ef64b99c76a" providerId="ADAL" clId="{B51B0797-90DB-4FEE-BA41-E293AE2F79F6}" dt="2026-09-03T13:43:40.964" v="15712" actId="20577"/>
          <ac:spMkLst>
            <pc:docMk/>
            <pc:sldMk cId="3087105105" sldId="396"/>
            <ac:spMk id="12" creationId="{5C147D83-D385-E4EC-0BD9-76C2C19A59AA}"/>
          </ac:spMkLst>
        </pc:spChg>
      </pc:sldChg>
      <pc:sldChg chg="modSp add mod">
        <pc:chgData name="ANTUNES Sonia" userId="ba5c47b5-9aee-4f68-adb1-1ef64b99c76a" providerId="ADAL" clId="{B51B0797-90DB-4FEE-BA41-E293AE2F79F6}" dt="2026-09-03T13:43:57.122" v="15715" actId="20577"/>
        <pc:sldMkLst>
          <pc:docMk/>
          <pc:sldMk cId="2662161446" sldId="397"/>
        </pc:sldMkLst>
        <pc:spChg chg="mod">
          <ac:chgData name="ANTUNES Sonia" userId="ba5c47b5-9aee-4f68-adb1-1ef64b99c76a" providerId="ADAL" clId="{B51B0797-90DB-4FEE-BA41-E293AE2F79F6}" dt="2026-09-03T13:43:57.122" v="15715" actId="20577"/>
          <ac:spMkLst>
            <pc:docMk/>
            <pc:sldMk cId="2662161446" sldId="397"/>
            <ac:spMk id="12" creationId="{014A6359-F945-FBCB-C3F8-382733B6685C}"/>
          </ac:spMkLst>
        </pc:spChg>
      </pc:sldChg>
      <pc:sldChg chg="addSp delSp modSp add del mod">
        <pc:chgData name="ANTUNES Sonia" userId="ba5c47b5-9aee-4f68-adb1-1ef64b99c76a" providerId="ADAL" clId="{B51B0797-90DB-4FEE-BA41-E293AE2F79F6}" dt="2026-07-30T13:21:00.584" v="12858" actId="2696"/>
        <pc:sldMkLst>
          <pc:docMk/>
          <pc:sldMk cId="350566759" sldId="398"/>
        </pc:sldMkLst>
      </pc:sldChg>
      <pc:sldChg chg="addSp delSp modSp add mod">
        <pc:chgData name="ANTUNES Sonia" userId="ba5c47b5-9aee-4f68-adb1-1ef64b99c76a" providerId="ADAL" clId="{B51B0797-90DB-4FEE-BA41-E293AE2F79F6}" dt="2026-09-03T14:07:13.697" v="15826" actId="1076"/>
        <pc:sldMkLst>
          <pc:docMk/>
          <pc:sldMk cId="1293567679" sldId="399"/>
        </pc:sldMkLst>
        <pc:spChg chg="mod">
          <ac:chgData name="ANTUNES Sonia" userId="ba5c47b5-9aee-4f68-adb1-1ef64b99c76a" providerId="ADAL" clId="{B51B0797-90DB-4FEE-BA41-E293AE2F79F6}" dt="2026-09-03T14:07:13.697" v="15826" actId="1076"/>
          <ac:spMkLst>
            <pc:docMk/>
            <pc:sldMk cId="1293567679" sldId="399"/>
            <ac:spMk id="5" creationId="{ADCA6A68-AB9A-7354-C6EF-1E9991AB32E5}"/>
          </ac:spMkLst>
        </pc:spChg>
      </pc:sldChg>
      <pc:sldChg chg="addSp delSp modSp add mod">
        <pc:chgData name="ANTUNES Sonia" userId="ba5c47b5-9aee-4f68-adb1-1ef64b99c76a" providerId="ADAL" clId="{B51B0797-90DB-4FEE-BA41-E293AE2F79F6}" dt="2026-09-03T14:07:25.826" v="15828" actId="1076"/>
        <pc:sldMkLst>
          <pc:docMk/>
          <pc:sldMk cId="4228070058" sldId="400"/>
        </pc:sldMkLst>
        <pc:spChg chg="mod">
          <ac:chgData name="ANTUNES Sonia" userId="ba5c47b5-9aee-4f68-adb1-1ef64b99c76a" providerId="ADAL" clId="{B51B0797-90DB-4FEE-BA41-E293AE2F79F6}" dt="2026-09-03T14:07:25.826" v="15828" actId="1076"/>
          <ac:spMkLst>
            <pc:docMk/>
            <pc:sldMk cId="4228070058" sldId="400"/>
            <ac:spMk id="5" creationId="{E3EF05AC-54B9-7041-73C0-A6148699E1A1}"/>
          </ac:spMkLst>
        </pc:spChg>
      </pc:sldChg>
      <pc:sldChg chg="addSp delSp modSp add mod">
        <pc:chgData name="ANTUNES Sonia" userId="ba5c47b5-9aee-4f68-adb1-1ef64b99c76a" providerId="ADAL" clId="{B51B0797-90DB-4FEE-BA41-E293AE2F79F6}" dt="2026-09-03T14:09:34.346" v="15856" actId="1076"/>
        <pc:sldMkLst>
          <pc:docMk/>
          <pc:sldMk cId="1186668408" sldId="401"/>
        </pc:sldMkLst>
        <pc:spChg chg="mod">
          <ac:chgData name="ANTUNES Sonia" userId="ba5c47b5-9aee-4f68-adb1-1ef64b99c76a" providerId="ADAL" clId="{B51B0797-90DB-4FEE-BA41-E293AE2F79F6}" dt="2026-09-03T14:09:34.346" v="15856" actId="1076"/>
          <ac:spMkLst>
            <pc:docMk/>
            <pc:sldMk cId="1186668408" sldId="401"/>
            <ac:spMk id="5" creationId="{348287E2-ADAE-54DA-C12D-B1E282D18F6F}"/>
          </ac:spMkLst>
        </pc:spChg>
        <pc:spChg chg="mod">
          <ac:chgData name="ANTUNES Sonia" userId="ba5c47b5-9aee-4f68-adb1-1ef64b99c76a" providerId="ADAL" clId="{B51B0797-90DB-4FEE-BA41-E293AE2F79F6}" dt="2026-09-03T13:44:17.505" v="15718" actId="20577"/>
          <ac:spMkLst>
            <pc:docMk/>
            <pc:sldMk cId="1186668408" sldId="401"/>
            <ac:spMk id="12" creationId="{A18429C1-CCB5-3BEE-A473-9AC000F2EA52}"/>
          </ac:spMkLst>
        </pc:spChg>
      </pc:sldChg>
      <pc:sldChg chg="modSp add mod">
        <pc:chgData name="ANTUNES Sonia" userId="ba5c47b5-9aee-4f68-adb1-1ef64b99c76a" providerId="ADAL" clId="{B51B0797-90DB-4FEE-BA41-E293AE2F79F6}" dt="2026-09-03T13:47:19.082" v="15759" actId="113"/>
        <pc:sldMkLst>
          <pc:docMk/>
          <pc:sldMk cId="4162260319" sldId="402"/>
        </pc:sldMkLst>
        <pc:spChg chg="mod">
          <ac:chgData name="ANTUNES Sonia" userId="ba5c47b5-9aee-4f68-adb1-1ef64b99c76a" providerId="ADAL" clId="{B51B0797-90DB-4FEE-BA41-E293AE2F79F6}" dt="2026-09-03T13:47:19.082" v="15759" actId="113"/>
          <ac:spMkLst>
            <pc:docMk/>
            <pc:sldMk cId="4162260319" sldId="402"/>
            <ac:spMk id="6" creationId="{B7EB06F0-1F37-EE5B-5104-3846887C326C}"/>
          </ac:spMkLst>
        </pc:spChg>
        <pc:spChg chg="mod">
          <ac:chgData name="ANTUNES Sonia" userId="ba5c47b5-9aee-4f68-adb1-1ef64b99c76a" providerId="ADAL" clId="{B51B0797-90DB-4FEE-BA41-E293AE2F79F6}" dt="2026-09-03T13:24:23.680" v="15615" actId="20577"/>
          <ac:spMkLst>
            <pc:docMk/>
            <pc:sldMk cId="4162260319" sldId="402"/>
            <ac:spMk id="16" creationId="{B1DACBEF-3D7C-0264-49C4-2440F82FF19F}"/>
          </ac:spMkLst>
        </pc:spChg>
      </pc:sldChg>
      <pc:sldChg chg="addSp delSp modSp add mod">
        <pc:chgData name="ANTUNES Sonia" userId="ba5c47b5-9aee-4f68-adb1-1ef64b99c76a" providerId="ADAL" clId="{B51B0797-90DB-4FEE-BA41-E293AE2F79F6}" dt="2026-09-03T13:54:33.059" v="15776" actId="1076"/>
        <pc:sldMkLst>
          <pc:docMk/>
          <pc:sldMk cId="1888375893" sldId="403"/>
        </pc:sldMkLst>
        <pc:spChg chg="mod">
          <ac:chgData name="ANTUNES Sonia" userId="ba5c47b5-9aee-4f68-adb1-1ef64b99c76a" providerId="ADAL" clId="{B51B0797-90DB-4FEE-BA41-E293AE2F79F6}" dt="2026-09-03T13:54:33.059" v="15776" actId="1076"/>
          <ac:spMkLst>
            <pc:docMk/>
            <pc:sldMk cId="1888375893" sldId="403"/>
            <ac:spMk id="6" creationId="{09D9F584-05C8-5F8B-2F15-D54C581C7215}"/>
          </ac:spMkLst>
        </pc:spChg>
        <pc:spChg chg="mod">
          <ac:chgData name="ANTUNES Sonia" userId="ba5c47b5-9aee-4f68-adb1-1ef64b99c76a" providerId="ADAL" clId="{B51B0797-90DB-4FEE-BA41-E293AE2F79F6}" dt="2026-09-03T13:24:48.903" v="15616" actId="20577"/>
          <ac:spMkLst>
            <pc:docMk/>
            <pc:sldMk cId="1888375893" sldId="403"/>
            <ac:spMk id="11" creationId="{36E9B4CD-1E31-A5DC-CA6D-DB47576A7719}"/>
          </ac:spMkLst>
        </pc:spChg>
      </pc:sldChg>
      <pc:sldChg chg="addSp modSp add mod">
        <pc:chgData name="ANTUNES Sonia" userId="ba5c47b5-9aee-4f68-adb1-1ef64b99c76a" providerId="ADAL" clId="{B51B0797-90DB-4FEE-BA41-E293AE2F79F6}" dt="2026-09-03T13:54:40.761" v="15777" actId="1076"/>
        <pc:sldMkLst>
          <pc:docMk/>
          <pc:sldMk cId="3415679177" sldId="404"/>
        </pc:sldMkLst>
        <pc:spChg chg="mod">
          <ac:chgData name="ANTUNES Sonia" userId="ba5c47b5-9aee-4f68-adb1-1ef64b99c76a" providerId="ADAL" clId="{B51B0797-90DB-4FEE-BA41-E293AE2F79F6}" dt="2026-09-03T13:54:40.761" v="15777" actId="1076"/>
          <ac:spMkLst>
            <pc:docMk/>
            <pc:sldMk cId="3415679177" sldId="404"/>
            <ac:spMk id="6" creationId="{B288E309-CCFD-28CA-9BC4-30670DD3E53E}"/>
          </ac:spMkLst>
        </pc:spChg>
      </pc:sldChg>
      <pc:sldChg chg="addSp modSp add mod">
        <pc:chgData name="ANTUNES Sonia" userId="ba5c47b5-9aee-4f68-adb1-1ef64b99c76a" providerId="ADAL" clId="{B51B0797-90DB-4FEE-BA41-E293AE2F79F6}" dt="2026-09-03T13:55:13.294" v="15778" actId="1076"/>
        <pc:sldMkLst>
          <pc:docMk/>
          <pc:sldMk cId="575144271" sldId="405"/>
        </pc:sldMkLst>
        <pc:spChg chg="mod">
          <ac:chgData name="ANTUNES Sonia" userId="ba5c47b5-9aee-4f68-adb1-1ef64b99c76a" providerId="ADAL" clId="{B51B0797-90DB-4FEE-BA41-E293AE2F79F6}" dt="2026-09-03T13:55:13.294" v="15778" actId="1076"/>
          <ac:spMkLst>
            <pc:docMk/>
            <pc:sldMk cId="575144271" sldId="405"/>
            <ac:spMk id="6" creationId="{0BD4800D-9B5B-0E19-7664-12F4089F0E09}"/>
          </ac:spMkLst>
        </pc:spChg>
        <pc:spChg chg="mod">
          <ac:chgData name="ANTUNES Sonia" userId="ba5c47b5-9aee-4f68-adb1-1ef64b99c76a" providerId="ADAL" clId="{B51B0797-90DB-4FEE-BA41-E293AE2F79F6}" dt="2026-09-03T13:27:04.518" v="15617" actId="20577"/>
          <ac:spMkLst>
            <pc:docMk/>
            <pc:sldMk cId="575144271" sldId="405"/>
            <ac:spMk id="9" creationId="{6C611DBC-1AD7-4542-68FF-AEFA85576A8E}"/>
          </ac:spMkLst>
        </pc:spChg>
      </pc:sldChg>
      <pc:sldChg chg="delSp modSp add del mod">
        <pc:chgData name="ANTUNES Sonia" userId="ba5c47b5-9aee-4f68-adb1-1ef64b99c76a" providerId="ADAL" clId="{B51B0797-90DB-4FEE-BA41-E293AE2F79F6}" dt="2026-07-30T13:20:17.122" v="12835" actId="2696"/>
        <pc:sldMkLst>
          <pc:docMk/>
          <pc:sldMk cId="1590769903" sldId="406"/>
        </pc:sldMkLst>
      </pc:sldChg>
      <pc:sldChg chg="addSp delSp modSp add mod">
        <pc:chgData name="ANTUNES Sonia" userId="ba5c47b5-9aee-4f68-adb1-1ef64b99c76a" providerId="ADAL" clId="{B51B0797-90DB-4FEE-BA41-E293AE2F79F6}" dt="2026-09-03T14:09:43.875" v="15857" actId="1076"/>
        <pc:sldMkLst>
          <pc:docMk/>
          <pc:sldMk cId="2181802023" sldId="407"/>
        </pc:sldMkLst>
        <pc:spChg chg="mod">
          <ac:chgData name="ANTUNES Sonia" userId="ba5c47b5-9aee-4f68-adb1-1ef64b99c76a" providerId="ADAL" clId="{B51B0797-90DB-4FEE-BA41-E293AE2F79F6}" dt="2026-09-03T14:09:43.875" v="15857" actId="1076"/>
          <ac:spMkLst>
            <pc:docMk/>
            <pc:sldMk cId="2181802023" sldId="407"/>
            <ac:spMk id="5" creationId="{998CB82A-D004-9B9C-D8A9-2A300533A1E1}"/>
          </ac:spMkLst>
        </pc:spChg>
      </pc:sldChg>
      <pc:sldChg chg="modSp add mod">
        <pc:chgData name="ANTUNES Sonia" userId="ba5c47b5-9aee-4f68-adb1-1ef64b99c76a" providerId="ADAL" clId="{B51B0797-90DB-4FEE-BA41-E293AE2F79F6}" dt="2026-09-03T13:48:27.796" v="15767" actId="113"/>
        <pc:sldMkLst>
          <pc:docMk/>
          <pc:sldMk cId="60558282" sldId="408"/>
        </pc:sldMkLst>
        <pc:spChg chg="mod">
          <ac:chgData name="ANTUNES Sonia" userId="ba5c47b5-9aee-4f68-adb1-1ef64b99c76a" providerId="ADAL" clId="{B51B0797-90DB-4FEE-BA41-E293AE2F79F6}" dt="2026-09-03T13:48:27.796" v="15767" actId="113"/>
          <ac:spMkLst>
            <pc:docMk/>
            <pc:sldMk cId="60558282" sldId="408"/>
            <ac:spMk id="6" creationId="{1E9A924D-D8AD-CFDD-0523-D694A7876F07}"/>
          </ac:spMkLst>
        </pc:spChg>
        <pc:spChg chg="mod">
          <ac:chgData name="ANTUNES Sonia" userId="ba5c47b5-9aee-4f68-adb1-1ef64b99c76a" providerId="ADAL" clId="{B51B0797-90DB-4FEE-BA41-E293AE2F79F6}" dt="2026-09-03T13:19:42.997" v="15539" actId="20577"/>
          <ac:spMkLst>
            <pc:docMk/>
            <pc:sldMk cId="60558282" sldId="408"/>
            <ac:spMk id="11" creationId="{4BD9B7F0-DA2A-9E58-AB58-0D7E97E9C34A}"/>
          </ac:spMkLst>
        </pc:spChg>
      </pc:sldChg>
      <pc:sldChg chg="modSp add mod">
        <pc:chgData name="ANTUNES Sonia" userId="ba5c47b5-9aee-4f68-adb1-1ef64b99c76a" providerId="ADAL" clId="{B51B0797-90DB-4FEE-BA41-E293AE2F79F6}" dt="2026-09-03T14:04:13.237" v="15799" actId="20577"/>
        <pc:sldMkLst>
          <pc:docMk/>
          <pc:sldMk cId="1211771492" sldId="409"/>
        </pc:sldMkLst>
        <pc:spChg chg="mod">
          <ac:chgData name="ANTUNES Sonia" userId="ba5c47b5-9aee-4f68-adb1-1ef64b99c76a" providerId="ADAL" clId="{B51B0797-90DB-4FEE-BA41-E293AE2F79F6}" dt="2026-09-03T14:04:13.237" v="15799" actId="20577"/>
          <ac:spMkLst>
            <pc:docMk/>
            <pc:sldMk cId="1211771492" sldId="409"/>
            <ac:spMk id="5" creationId="{F47E55F0-8236-872B-D440-C627E6338E74}"/>
          </ac:spMkLst>
        </pc:spChg>
        <pc:spChg chg="mod">
          <ac:chgData name="ANTUNES Sonia" userId="ba5c47b5-9aee-4f68-adb1-1ef64b99c76a" providerId="ADAL" clId="{B51B0797-90DB-4FEE-BA41-E293AE2F79F6}" dt="2026-09-03T13:42:41.568" v="15702" actId="20577"/>
          <ac:spMkLst>
            <pc:docMk/>
            <pc:sldMk cId="1211771492" sldId="409"/>
            <ac:spMk id="7" creationId="{8D7079DD-29A8-5B38-947B-83F344A3FF7A}"/>
          </ac:spMkLst>
        </pc:spChg>
      </pc:sldChg>
      <pc:sldChg chg="addSp delSp modSp add mod">
        <pc:chgData name="ANTUNES Sonia" userId="ba5c47b5-9aee-4f68-adb1-1ef64b99c76a" providerId="ADAL" clId="{B51B0797-90DB-4FEE-BA41-E293AE2F79F6}" dt="2026-09-03T15:07:05.818" v="16017" actId="20577"/>
        <pc:sldMkLst>
          <pc:docMk/>
          <pc:sldMk cId="363885907" sldId="410"/>
        </pc:sldMkLst>
        <pc:spChg chg="mod">
          <ac:chgData name="ANTUNES Sonia" userId="ba5c47b5-9aee-4f68-adb1-1ef64b99c76a" providerId="ADAL" clId="{B51B0797-90DB-4FEE-BA41-E293AE2F79F6}" dt="2026-09-03T09:09:22.688" v="14303" actId="6549"/>
          <ac:spMkLst>
            <pc:docMk/>
            <pc:sldMk cId="363885907" sldId="410"/>
            <ac:spMk id="4" creationId="{F0220C5C-753A-8CB2-0E5B-586832628174}"/>
          </ac:spMkLst>
        </pc:spChg>
        <pc:spChg chg="mod">
          <ac:chgData name="ANTUNES Sonia" userId="ba5c47b5-9aee-4f68-adb1-1ef64b99c76a" providerId="ADAL" clId="{B51B0797-90DB-4FEE-BA41-E293AE2F79F6}" dt="2026-09-03T09:09:34.929" v="14317" actId="20577"/>
          <ac:spMkLst>
            <pc:docMk/>
            <pc:sldMk cId="363885907" sldId="410"/>
            <ac:spMk id="6" creationId="{50C66F02-1832-86DB-67C5-2E0039A5194D}"/>
          </ac:spMkLst>
        </pc:spChg>
        <pc:spChg chg="mod">
          <ac:chgData name="ANTUNES Sonia" userId="ba5c47b5-9aee-4f68-adb1-1ef64b99c76a" providerId="ADAL" clId="{B51B0797-90DB-4FEE-BA41-E293AE2F79F6}" dt="2026-09-03T14:56:29.656" v="15945" actId="20577"/>
          <ac:spMkLst>
            <pc:docMk/>
            <pc:sldMk cId="363885907" sldId="410"/>
            <ac:spMk id="10" creationId="{7302A844-173B-08A8-91C8-FFB6ED2E8E07}"/>
          </ac:spMkLst>
        </pc:spChg>
        <pc:spChg chg="mod">
          <ac:chgData name="ANTUNES Sonia" userId="ba5c47b5-9aee-4f68-adb1-1ef64b99c76a" providerId="ADAL" clId="{B51B0797-90DB-4FEE-BA41-E293AE2F79F6}" dt="2026-09-03T09:09:17.694" v="14302" actId="20577"/>
          <ac:spMkLst>
            <pc:docMk/>
            <pc:sldMk cId="363885907" sldId="410"/>
            <ac:spMk id="11" creationId="{E34DA884-A99B-19B5-47CE-2F405315084C}"/>
          </ac:spMkLst>
        </pc:spChg>
        <pc:spChg chg="add mod">
          <ac:chgData name="ANTUNES Sonia" userId="ba5c47b5-9aee-4f68-adb1-1ef64b99c76a" providerId="ADAL" clId="{B51B0797-90DB-4FEE-BA41-E293AE2F79F6}" dt="2026-09-03T15:01:52.429" v="15988"/>
          <ac:spMkLst>
            <pc:docMk/>
            <pc:sldMk cId="363885907" sldId="410"/>
            <ac:spMk id="12" creationId="{1A4B9006-710D-66A4-ECA7-2511984FBD75}"/>
          </ac:spMkLst>
        </pc:spChg>
        <pc:spChg chg="add mod">
          <ac:chgData name="ANTUNES Sonia" userId="ba5c47b5-9aee-4f68-adb1-1ef64b99c76a" providerId="ADAL" clId="{B51B0797-90DB-4FEE-BA41-E293AE2F79F6}" dt="2026-09-03T15:07:05.818" v="16017" actId="20577"/>
          <ac:spMkLst>
            <pc:docMk/>
            <pc:sldMk cId="363885907" sldId="410"/>
            <ac:spMk id="13" creationId="{E1468C18-6EDC-388D-61C5-DD9A991CF506}"/>
          </ac:spMkLst>
        </pc:spChg>
      </pc:sldChg>
      <pc:sldMasterChg chg="modSldLayout">
        <pc:chgData name="ANTUNES Sonia" userId="ba5c47b5-9aee-4f68-adb1-1ef64b99c76a" providerId="ADAL" clId="{B51B0797-90DB-4FEE-BA41-E293AE2F79F6}" dt="2026-07-02T10:16:30.975" v="22" actId="14100"/>
        <pc:sldMasterMkLst>
          <pc:docMk/>
          <pc:sldMasterMk cId="3965901775" sldId="2147483672"/>
        </pc:sldMasterMkLst>
        <pc:sldLayoutChg chg="addSp modSp">
          <pc:chgData name="ANTUNES Sonia" userId="ba5c47b5-9aee-4f68-adb1-1ef64b99c76a" providerId="ADAL" clId="{B51B0797-90DB-4FEE-BA41-E293AE2F79F6}" dt="2026-07-02T10:16:30.975" v="22" actId="14100"/>
          <pc:sldLayoutMkLst>
            <pc:docMk/>
            <pc:sldMasterMk cId="3965901775" sldId="2147483672"/>
            <pc:sldLayoutMk cId="1978143557" sldId="2147483675"/>
          </pc:sldLayoutMkLst>
        </pc:sldLayoutChg>
      </pc:sldMasterChg>
    </pc:docChg>
  </pc:docChgLst>
  <pc:docChgLst>
    <pc:chgData name="PRADEAU Nathalie - PSOL/DISRE/ACTIVITY" userId="63ad2b24-e393-4cf9-91ab-6e6a0e12f3d9" providerId="ADAL" clId="{F5B6DC24-53B5-40A5-AA41-E33BA1EE758C}"/>
    <pc:docChg chg="custSel addSld delSld modSld modMainMaster">
      <pc:chgData name="PRADEAU Nathalie - PSOL/DISRE/ACTIVITY" userId="63ad2b24-e393-4cf9-91ab-6e6a0e12f3d9" providerId="ADAL" clId="{F5B6DC24-53B5-40A5-AA41-E33BA1EE758C}" dt="2026-07-02T10:04:07.723" v="147" actId="478"/>
      <pc:docMkLst>
        <pc:docMk/>
      </pc:docMkLst>
      <pc:sldChg chg="addSp delSp modSp mod">
        <pc:chgData name="PRADEAU Nathalie - PSOL/DISRE/ACTIVITY" userId="63ad2b24-e393-4cf9-91ab-6e6a0e12f3d9" providerId="ADAL" clId="{F5B6DC24-53B5-40A5-AA41-E33BA1EE758C}" dt="2026-07-02T10:04:07.723" v="147" actId="478"/>
        <pc:sldMkLst>
          <pc:docMk/>
          <pc:sldMk cId="3893337007" sldId="258"/>
        </pc:sldMkLst>
      </pc:sldChg>
      <pc:sldChg chg="modSp mod">
        <pc:chgData name="PRADEAU Nathalie - PSOL/DISRE/ACTIVITY" userId="63ad2b24-e393-4cf9-91ab-6e6a0e12f3d9" providerId="ADAL" clId="{F5B6DC24-53B5-40A5-AA41-E33BA1EE758C}" dt="2026-07-02T09:48:44.361" v="51" actId="1076"/>
        <pc:sldMkLst>
          <pc:docMk/>
          <pc:sldMk cId="1060746676" sldId="262"/>
        </pc:sldMkLst>
      </pc:sldChg>
      <pc:sldChg chg="modSp mod">
        <pc:chgData name="PRADEAU Nathalie - PSOL/DISRE/ACTIVITY" userId="63ad2b24-e393-4cf9-91ab-6e6a0e12f3d9" providerId="ADAL" clId="{F5B6DC24-53B5-40A5-AA41-E33BA1EE758C}" dt="2026-07-02T09:52:45.384" v="56" actId="207"/>
        <pc:sldMkLst>
          <pc:docMk/>
          <pc:sldMk cId="1015722897" sldId="263"/>
        </pc:sldMkLst>
      </pc:sldChg>
      <pc:sldChg chg="delSp modSp mod">
        <pc:chgData name="PRADEAU Nathalie - PSOL/DISRE/ACTIVITY" userId="63ad2b24-e393-4cf9-91ab-6e6a0e12f3d9" providerId="ADAL" clId="{F5B6DC24-53B5-40A5-AA41-E33BA1EE758C}" dt="2026-07-02T09:56:23.041" v="71" actId="20577"/>
        <pc:sldMkLst>
          <pc:docMk/>
          <pc:sldMk cId="3956483662" sldId="264"/>
        </pc:sldMkLst>
      </pc:sldChg>
      <pc:sldChg chg="delSp modSp mod">
        <pc:chgData name="PRADEAU Nathalie - PSOL/DISRE/ACTIVITY" userId="63ad2b24-e393-4cf9-91ab-6e6a0e12f3d9" providerId="ADAL" clId="{F5B6DC24-53B5-40A5-AA41-E33BA1EE758C}" dt="2026-07-02T10:00:00.643" v="140" actId="208"/>
        <pc:sldMkLst>
          <pc:docMk/>
          <pc:sldMk cId="2365779528" sldId="334"/>
        </pc:sldMkLst>
      </pc:sldChg>
      <pc:sldChg chg="del">
        <pc:chgData name="PRADEAU Nathalie - PSOL/DISRE/ACTIVITY" userId="63ad2b24-e393-4cf9-91ab-6e6a0e12f3d9" providerId="ADAL" clId="{F5B6DC24-53B5-40A5-AA41-E33BA1EE758C}" dt="2026-07-02T09:54:12.499" v="60" actId="47"/>
        <pc:sldMkLst>
          <pc:docMk/>
          <pc:sldMk cId="826173652" sldId="337"/>
        </pc:sldMkLst>
      </pc:sldChg>
      <pc:sldChg chg="modSp mod">
        <pc:chgData name="PRADEAU Nathalie - PSOL/DISRE/ACTIVITY" userId="63ad2b24-e393-4cf9-91ab-6e6a0e12f3d9" providerId="ADAL" clId="{F5B6DC24-53B5-40A5-AA41-E33BA1EE758C}" dt="2026-07-02T09:54:21.572" v="61" actId="207"/>
        <pc:sldMkLst>
          <pc:docMk/>
          <pc:sldMk cId="285918653" sldId="338"/>
        </pc:sldMkLst>
      </pc:sldChg>
      <pc:sldChg chg="addSp modSp new mod">
        <pc:chgData name="PRADEAU Nathalie - PSOL/DISRE/ACTIVITY" userId="63ad2b24-e393-4cf9-91ab-6e6a0e12f3d9" providerId="ADAL" clId="{F5B6DC24-53B5-40A5-AA41-E33BA1EE758C}" dt="2026-07-02T09:54:07.722" v="59" actId="207"/>
        <pc:sldMkLst>
          <pc:docMk/>
          <pc:sldMk cId="303039385" sldId="357"/>
        </pc:sldMkLst>
      </pc:sldChg>
      <pc:sldMasterChg chg="modSldLayout">
        <pc:chgData name="PRADEAU Nathalie - PSOL/DISRE/ACTIVITY" userId="63ad2b24-e393-4cf9-91ab-6e6a0e12f3d9" providerId="ADAL" clId="{F5B6DC24-53B5-40A5-AA41-E33BA1EE758C}" dt="2026-07-02T09:46:53.091" v="47" actId="20577"/>
        <pc:sldMasterMkLst>
          <pc:docMk/>
          <pc:sldMasterMk cId="3965901775" sldId="2147483672"/>
        </pc:sldMasterMkLst>
        <pc:sldLayoutChg chg="modSp mod">
          <pc:chgData name="PRADEAU Nathalie - PSOL/DISRE/ACTIVITY" userId="63ad2b24-e393-4cf9-91ab-6e6a0e12f3d9" providerId="ADAL" clId="{F5B6DC24-53B5-40A5-AA41-E33BA1EE758C}" dt="2026-07-02T09:43:04.432" v="12" actId="207"/>
          <pc:sldLayoutMkLst>
            <pc:docMk/>
            <pc:sldMasterMk cId="3965901775" sldId="2147483672"/>
            <pc:sldLayoutMk cId="3666112624" sldId="2147483673"/>
          </pc:sldLayoutMkLst>
        </pc:sldLayoutChg>
        <pc:sldLayoutChg chg="modSp mod">
          <pc:chgData name="PRADEAU Nathalie - PSOL/DISRE/ACTIVITY" userId="63ad2b24-e393-4cf9-91ab-6e6a0e12f3d9" providerId="ADAL" clId="{F5B6DC24-53B5-40A5-AA41-E33BA1EE758C}" dt="2026-07-02T09:42:59.208" v="11" actId="207"/>
          <pc:sldLayoutMkLst>
            <pc:docMk/>
            <pc:sldMasterMk cId="3965901775" sldId="2147483672"/>
            <pc:sldLayoutMk cId="274608054" sldId="2147483674"/>
          </pc:sldLayoutMkLst>
        </pc:sldLayoutChg>
        <pc:sldLayoutChg chg="delSp modSp mod">
          <pc:chgData name="PRADEAU Nathalie - PSOL/DISRE/ACTIVITY" userId="63ad2b24-e393-4cf9-91ab-6e6a0e12f3d9" providerId="ADAL" clId="{F5B6DC24-53B5-40A5-AA41-E33BA1EE758C}" dt="2026-07-02T09:46:53.091" v="47" actId="20577"/>
          <pc:sldLayoutMkLst>
            <pc:docMk/>
            <pc:sldMasterMk cId="3965901775" sldId="2147483672"/>
            <pc:sldLayoutMk cId="1978143557" sldId="2147483675"/>
          </pc:sldLayoutMkLst>
        </pc:sldLayoutChg>
        <pc:sldLayoutChg chg="modSp mod">
          <pc:chgData name="PRADEAU Nathalie - PSOL/DISRE/ACTIVITY" userId="63ad2b24-e393-4cf9-91ab-6e6a0e12f3d9" providerId="ADAL" clId="{F5B6DC24-53B5-40A5-AA41-E33BA1EE758C}" dt="2026-07-02T09:43:10.813" v="13" actId="207"/>
          <pc:sldLayoutMkLst>
            <pc:docMk/>
            <pc:sldMasterMk cId="3965901775" sldId="2147483672"/>
            <pc:sldLayoutMk cId="234508016" sldId="214748367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4283" cy="498295"/>
          </a:xfrm>
          <a:prstGeom prst="rect">
            <a:avLst/>
          </a:prstGeom>
        </p:spPr>
        <p:txBody>
          <a:bodyPr vert="horz" lIns="91442" tIns="45721" rIns="91442" bIns="45721" rtlCol="0"/>
          <a:lstStyle>
            <a:lvl1pPr algn="l">
              <a:defRPr sz="1200"/>
            </a:lvl1pPr>
          </a:lstStyle>
          <a:p>
            <a:endParaRPr lang="fr-FR"/>
          </a:p>
        </p:txBody>
      </p:sp>
      <p:sp>
        <p:nvSpPr>
          <p:cNvPr id="3" name="Espace réservé de la date 2"/>
          <p:cNvSpPr>
            <a:spLocks noGrp="1"/>
          </p:cNvSpPr>
          <p:nvPr>
            <p:ph type="dt" sz="quarter" idx="1"/>
          </p:nvPr>
        </p:nvSpPr>
        <p:spPr>
          <a:xfrm>
            <a:off x="3848646" y="0"/>
            <a:ext cx="2944283" cy="498295"/>
          </a:xfrm>
          <a:prstGeom prst="rect">
            <a:avLst/>
          </a:prstGeom>
        </p:spPr>
        <p:txBody>
          <a:bodyPr vert="horz" lIns="91442" tIns="45721" rIns="91442" bIns="45721" rtlCol="0"/>
          <a:lstStyle>
            <a:lvl1pPr algn="r">
              <a:defRPr sz="1200"/>
            </a:lvl1pPr>
          </a:lstStyle>
          <a:p>
            <a:fld id="{BDF15F2E-3C57-4640-89CA-03C2FCAB399F}" type="datetimeFigureOut">
              <a:rPr lang="fr-FR" smtClean="0"/>
              <a:t>07/09/2026</a:t>
            </a:fld>
            <a:endParaRPr lang="fr-FR"/>
          </a:p>
        </p:txBody>
      </p:sp>
      <p:sp>
        <p:nvSpPr>
          <p:cNvPr id="4" name="Espace réservé du pied de page 3"/>
          <p:cNvSpPr>
            <a:spLocks noGrp="1"/>
          </p:cNvSpPr>
          <p:nvPr>
            <p:ph type="ftr" sz="quarter" idx="2"/>
          </p:nvPr>
        </p:nvSpPr>
        <p:spPr>
          <a:xfrm>
            <a:off x="1" y="9433109"/>
            <a:ext cx="2944283" cy="498294"/>
          </a:xfrm>
          <a:prstGeom prst="rect">
            <a:avLst/>
          </a:prstGeom>
        </p:spPr>
        <p:txBody>
          <a:bodyPr vert="horz" lIns="91442" tIns="45721" rIns="91442" bIns="45721"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8646" y="9433109"/>
            <a:ext cx="2944283" cy="498294"/>
          </a:xfrm>
          <a:prstGeom prst="rect">
            <a:avLst/>
          </a:prstGeom>
        </p:spPr>
        <p:txBody>
          <a:bodyPr vert="horz" lIns="91442" tIns="45721" rIns="91442" bIns="45721" rtlCol="0" anchor="b"/>
          <a:lstStyle>
            <a:lvl1pPr algn="r">
              <a:defRPr sz="1200"/>
            </a:lvl1pPr>
          </a:lstStyle>
          <a:p>
            <a:fld id="{404A5A74-67FB-4BBC-A17E-84E9A649BE1F}" type="slidenum">
              <a:rPr lang="fr-FR" smtClean="0"/>
              <a:t>‹N°›</a:t>
            </a:fld>
            <a:endParaRPr lang="fr-FR"/>
          </a:p>
        </p:txBody>
      </p:sp>
    </p:spTree>
    <p:extLst>
      <p:ext uri="{BB962C8B-B14F-4D97-AF65-F5344CB8AC3E}">
        <p14:creationId xmlns:p14="http://schemas.microsoft.com/office/powerpoint/2010/main" val="39548477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4283" cy="498295"/>
          </a:xfrm>
          <a:prstGeom prst="rect">
            <a:avLst/>
          </a:prstGeom>
        </p:spPr>
        <p:txBody>
          <a:bodyPr vert="horz" lIns="91442" tIns="45721" rIns="91442" bIns="45721" rtlCol="0"/>
          <a:lstStyle>
            <a:lvl1pPr algn="l">
              <a:defRPr sz="1200"/>
            </a:lvl1pPr>
          </a:lstStyle>
          <a:p>
            <a:endParaRPr lang="fr-FR"/>
          </a:p>
        </p:txBody>
      </p:sp>
      <p:sp>
        <p:nvSpPr>
          <p:cNvPr id="3" name="Espace réservé de la date 2"/>
          <p:cNvSpPr>
            <a:spLocks noGrp="1"/>
          </p:cNvSpPr>
          <p:nvPr>
            <p:ph type="dt" idx="1"/>
          </p:nvPr>
        </p:nvSpPr>
        <p:spPr>
          <a:xfrm>
            <a:off x="3848646" y="0"/>
            <a:ext cx="2944283" cy="498295"/>
          </a:xfrm>
          <a:prstGeom prst="rect">
            <a:avLst/>
          </a:prstGeom>
        </p:spPr>
        <p:txBody>
          <a:bodyPr vert="horz" lIns="91442" tIns="45721" rIns="91442" bIns="45721" rtlCol="0"/>
          <a:lstStyle>
            <a:lvl1pPr algn="r">
              <a:defRPr sz="1200"/>
            </a:lvl1pPr>
          </a:lstStyle>
          <a:p>
            <a:fld id="{92F3F644-A720-4568-BE28-1CF57826CC0A}" type="datetimeFigureOut">
              <a:rPr lang="fr-FR" smtClean="0"/>
              <a:t>07/09/2026</a:t>
            </a:fld>
            <a:endParaRPr lang="fr-FR"/>
          </a:p>
        </p:txBody>
      </p:sp>
      <p:sp>
        <p:nvSpPr>
          <p:cNvPr id="4" name="Espace réservé de l'image des diapositives 3"/>
          <p:cNvSpPr>
            <a:spLocks noGrp="1" noRot="1" noChangeAspect="1"/>
          </p:cNvSpPr>
          <p:nvPr>
            <p:ph type="sldImg" idx="2"/>
          </p:nvPr>
        </p:nvSpPr>
        <p:spPr>
          <a:xfrm>
            <a:off x="2139950" y="1241425"/>
            <a:ext cx="2514600" cy="3352800"/>
          </a:xfrm>
          <a:prstGeom prst="rect">
            <a:avLst/>
          </a:prstGeom>
          <a:noFill/>
          <a:ln w="12700">
            <a:solidFill>
              <a:prstClr val="black"/>
            </a:solidFill>
          </a:ln>
        </p:spPr>
        <p:txBody>
          <a:bodyPr vert="horz" lIns="91442" tIns="45721" rIns="91442" bIns="45721" rtlCol="0" anchor="ctr"/>
          <a:lstStyle/>
          <a:p>
            <a:endParaRPr lang="fr-FR"/>
          </a:p>
        </p:txBody>
      </p:sp>
      <p:sp>
        <p:nvSpPr>
          <p:cNvPr id="5" name="Espace réservé des notes 4"/>
          <p:cNvSpPr>
            <a:spLocks noGrp="1"/>
          </p:cNvSpPr>
          <p:nvPr>
            <p:ph type="body" sz="quarter" idx="3"/>
          </p:nvPr>
        </p:nvSpPr>
        <p:spPr>
          <a:xfrm>
            <a:off x="679451" y="4779486"/>
            <a:ext cx="5435600" cy="3910489"/>
          </a:xfrm>
          <a:prstGeom prst="rect">
            <a:avLst/>
          </a:prstGeom>
        </p:spPr>
        <p:txBody>
          <a:bodyPr vert="horz" lIns="91442" tIns="45721" rIns="91442" bIns="45721"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33109"/>
            <a:ext cx="2944283" cy="498294"/>
          </a:xfrm>
          <a:prstGeom prst="rect">
            <a:avLst/>
          </a:prstGeom>
        </p:spPr>
        <p:txBody>
          <a:bodyPr vert="horz" lIns="91442" tIns="45721" rIns="91442" bIns="45721"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8646" y="9433109"/>
            <a:ext cx="2944283" cy="498294"/>
          </a:xfrm>
          <a:prstGeom prst="rect">
            <a:avLst/>
          </a:prstGeom>
        </p:spPr>
        <p:txBody>
          <a:bodyPr vert="horz" lIns="91442" tIns="45721" rIns="91442" bIns="45721" rtlCol="0" anchor="b"/>
          <a:lstStyle>
            <a:lvl1pPr algn="r">
              <a:defRPr sz="1200"/>
            </a:lvl1pPr>
          </a:lstStyle>
          <a:p>
            <a:fld id="{AF049C90-3223-4A11-914A-00864665597C}" type="slidenum">
              <a:rPr lang="fr-FR" smtClean="0"/>
              <a:t>‹N°›</a:t>
            </a:fld>
            <a:endParaRPr lang="fr-FR"/>
          </a:p>
        </p:txBody>
      </p:sp>
    </p:spTree>
    <p:extLst>
      <p:ext uri="{BB962C8B-B14F-4D97-AF65-F5344CB8AC3E}">
        <p14:creationId xmlns:p14="http://schemas.microsoft.com/office/powerpoint/2010/main" val="1384997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6" name="Rectangle 5"/>
          <p:cNvSpPr/>
          <p:nvPr userDrawn="1"/>
        </p:nvSpPr>
        <p:spPr>
          <a:xfrm>
            <a:off x="0" y="170688"/>
            <a:ext cx="781050" cy="353568"/>
          </a:xfrm>
          <a:prstGeom prst="rect">
            <a:avLst/>
          </a:prstGeom>
          <a:solidFill>
            <a:srgbClr val="D40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solidFill>
                  <a:schemeClr val="bg1"/>
                </a:solidFill>
                <a:latin typeface="Poppins" panose="00000500000000000000" pitchFamily="2" charset="0"/>
                <a:cs typeface="Poppins" panose="00000500000000000000" pitchFamily="2" charset="0"/>
              </a:rPr>
              <a:t>2026</a:t>
            </a:r>
          </a:p>
        </p:txBody>
      </p:sp>
      <p:sp>
        <p:nvSpPr>
          <p:cNvPr id="9" name="Rectangle 8"/>
          <p:cNvSpPr/>
          <p:nvPr userDrawn="1"/>
        </p:nvSpPr>
        <p:spPr>
          <a:xfrm>
            <a:off x="551688" y="1556805"/>
            <a:ext cx="5754624" cy="735584"/>
          </a:xfrm>
          <a:prstGeom prst="rect">
            <a:avLst/>
          </a:prstGeom>
          <a:solidFill>
            <a:srgbClr val="D40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dirty="0">
                <a:latin typeface="Poppins" panose="00000500000000000000" pitchFamily="2" charset="0"/>
                <a:cs typeface="Poppins" panose="00000500000000000000" pitchFamily="2" charset="0"/>
              </a:rPr>
              <a:t>GUIDE DES STRUCTURES DE L’INSERTION PAR L’ACTIVITÉ ÉCONOMIQUE</a:t>
            </a:r>
          </a:p>
        </p:txBody>
      </p:sp>
      <p:sp>
        <p:nvSpPr>
          <p:cNvPr id="10" name="ZoneTexte 9"/>
          <p:cNvSpPr txBox="1"/>
          <p:nvPr userDrawn="1"/>
        </p:nvSpPr>
        <p:spPr>
          <a:xfrm>
            <a:off x="551688" y="1156695"/>
            <a:ext cx="1758815" cy="400110"/>
          </a:xfrm>
          <a:prstGeom prst="rect">
            <a:avLst/>
          </a:prstGeom>
          <a:solidFill>
            <a:srgbClr val="2E3D57"/>
          </a:solidFill>
        </p:spPr>
        <p:txBody>
          <a:bodyPr wrap="none" rtlCol="0">
            <a:spAutoFit/>
          </a:bodyPr>
          <a:lstStyle/>
          <a:p>
            <a:r>
              <a:rPr lang="fr-FR" sz="2000" b="1" dirty="0">
                <a:solidFill>
                  <a:schemeClr val="bg1"/>
                </a:solidFill>
                <a:latin typeface="Poppins" panose="00000500000000000000" pitchFamily="2" charset="0"/>
                <a:cs typeface="Poppins" panose="00000500000000000000" pitchFamily="2" charset="0"/>
              </a:rPr>
              <a:t>IAE Yvelines</a:t>
            </a: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444496"/>
            <a:ext cx="6858000" cy="4572429"/>
          </a:xfrm>
          <a:prstGeom prst="rect">
            <a:avLst/>
          </a:prstGeom>
        </p:spPr>
      </p:pic>
      <p:sp>
        <p:nvSpPr>
          <p:cNvPr id="8" name="Rectangle à coins arrondis 7"/>
          <p:cNvSpPr/>
          <p:nvPr userDrawn="1"/>
        </p:nvSpPr>
        <p:spPr>
          <a:xfrm>
            <a:off x="563062" y="5759770"/>
            <a:ext cx="4631343" cy="518362"/>
          </a:xfrm>
          <a:prstGeom prst="roundRect">
            <a:avLst/>
          </a:prstGeom>
          <a:solidFill>
            <a:srgbClr val="2E3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Poppins" panose="00000500000000000000" pitchFamily="2" charset="0"/>
                <a:cs typeface="Poppins" panose="00000500000000000000" pitchFamily="2" charset="0"/>
              </a:rPr>
              <a:t>Programme Départemental d’Insertion</a:t>
            </a:r>
          </a:p>
          <a:p>
            <a:pPr algn="ctr"/>
            <a:r>
              <a:rPr lang="fr-FR" sz="1400" b="1" dirty="0">
                <a:solidFill>
                  <a:schemeClr val="bg1"/>
                </a:solidFill>
                <a:latin typeface="Poppins" panose="00000500000000000000" pitchFamily="2" charset="0"/>
                <a:cs typeface="Poppins" panose="00000500000000000000" pitchFamily="2" charset="0"/>
              </a:rPr>
              <a:t>Yvelines </a:t>
            </a:r>
            <a:endParaRPr lang="fr-FR" sz="1100" b="1" dirty="0">
              <a:solidFill>
                <a:schemeClr val="bg1"/>
              </a:solidFill>
              <a:latin typeface="Poppins" panose="00000500000000000000" pitchFamily="2" charset="0"/>
              <a:cs typeface="Poppins" panose="00000500000000000000" pitchFamily="2" charset="0"/>
            </a:endParaRPr>
          </a:p>
        </p:txBody>
      </p:sp>
      <p:sp>
        <p:nvSpPr>
          <p:cNvPr id="3" name="Rectangle 2">
            <a:extLst>
              <a:ext uri="{FF2B5EF4-FFF2-40B4-BE49-F238E27FC236}">
                <a16:creationId xmlns:a16="http://schemas.microsoft.com/office/drawing/2014/main" id="{BB380206-F360-4F8D-C953-A264925EB927}"/>
              </a:ext>
            </a:extLst>
          </p:cNvPr>
          <p:cNvSpPr/>
          <p:nvPr userDrawn="1"/>
        </p:nvSpPr>
        <p:spPr>
          <a:xfrm>
            <a:off x="3104707" y="8961969"/>
            <a:ext cx="691116" cy="1820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Poppins" panose="00000500000000000000" pitchFamily="2" charset="0"/>
              <a:cs typeface="Poppins" panose="00000500000000000000" pitchFamily="2" charset="0"/>
            </a:endParaRPr>
          </a:p>
        </p:txBody>
      </p:sp>
      <p:pic>
        <p:nvPicPr>
          <p:cNvPr id="1026" name="Picture 2" descr="Une image contenant texte, Police, logo, Graphique&#10;&#10;Description générée automatiquement">
            <a:extLst>
              <a:ext uri="{FF2B5EF4-FFF2-40B4-BE49-F238E27FC236}">
                <a16:creationId xmlns:a16="http://schemas.microsoft.com/office/drawing/2014/main" id="{A873B4D6-392E-0704-EF1E-7338C77961B5}"/>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20403" y="8380567"/>
            <a:ext cx="212029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Image 3">
            <a:extLst>
              <a:ext uri="{FF2B5EF4-FFF2-40B4-BE49-F238E27FC236}">
                <a16:creationId xmlns:a16="http://schemas.microsoft.com/office/drawing/2014/main" id="{F3447AC7-D92D-0B0B-C64E-7369F2FF22B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12656" y="8324249"/>
            <a:ext cx="1835386" cy="60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Image 6">
            <a:extLst>
              <a:ext uri="{FF2B5EF4-FFF2-40B4-BE49-F238E27FC236}">
                <a16:creationId xmlns:a16="http://schemas.microsoft.com/office/drawing/2014/main" id="{D67938C7-D1FE-9A70-CBB9-8E90E779405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72990" y="8380566"/>
            <a:ext cx="2245113" cy="48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8143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0" name="Rectangle à coins arrondis 29"/>
          <p:cNvSpPr/>
          <p:nvPr userDrawn="1"/>
        </p:nvSpPr>
        <p:spPr>
          <a:xfrm>
            <a:off x="481090" y="6577245"/>
            <a:ext cx="5279631" cy="2105363"/>
          </a:xfrm>
          <a:prstGeom prst="roundRect">
            <a:avLst/>
          </a:prstGeom>
          <a:noFill/>
          <a:ln>
            <a:solidFill>
              <a:srgbClr val="3B41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50" dirty="0">
                <a:solidFill>
                  <a:srgbClr val="3B4158"/>
                </a:solidFill>
                <a:latin typeface="Poppins" panose="00000500000000000000" pitchFamily="2" charset="0"/>
                <a:cs typeface="Poppins" panose="00000500000000000000" pitchFamily="2" charset="0"/>
              </a:rPr>
              <a:t>   </a:t>
            </a:r>
          </a:p>
          <a:p>
            <a:r>
              <a:rPr lang="fr-FR" sz="1050" dirty="0">
                <a:solidFill>
                  <a:srgbClr val="3B4158"/>
                </a:solidFill>
                <a:latin typeface="Poppins" panose="00000500000000000000" pitchFamily="2" charset="0"/>
                <a:cs typeface="Poppins" panose="00000500000000000000" pitchFamily="2" charset="0"/>
              </a:rPr>
              <a:t>      </a:t>
            </a:r>
          </a:p>
          <a:p>
            <a:endParaRPr lang="fr-FR" sz="1050" dirty="0">
              <a:solidFill>
                <a:srgbClr val="3B4158"/>
              </a:solidFill>
              <a:latin typeface="Poppins" panose="00000500000000000000" pitchFamily="2" charset="0"/>
              <a:cs typeface="Poppins" panose="00000500000000000000" pitchFamily="2" charset="0"/>
            </a:endParaRPr>
          </a:p>
          <a:p>
            <a:r>
              <a:rPr lang="fr-FR" sz="1050" b="1" dirty="0">
                <a:solidFill>
                  <a:srgbClr val="3B4158"/>
                </a:solidFill>
                <a:latin typeface="Poppins" panose="00000500000000000000" pitchFamily="2" charset="0"/>
                <a:cs typeface="Poppins" panose="00000500000000000000" pitchFamily="2" charset="0"/>
              </a:rPr>
              <a:t>							  </a:t>
            </a:r>
          </a:p>
        </p:txBody>
      </p:sp>
      <p:sp>
        <p:nvSpPr>
          <p:cNvPr id="19" name="Rectangle avec coins rognés en diagonale 18"/>
          <p:cNvSpPr/>
          <p:nvPr userDrawn="1"/>
        </p:nvSpPr>
        <p:spPr>
          <a:xfrm>
            <a:off x="561366" y="6423596"/>
            <a:ext cx="1331089" cy="258532"/>
          </a:xfrm>
          <a:prstGeom prst="snip2DiagRect">
            <a:avLst/>
          </a:prstGeom>
          <a:solidFill>
            <a:srgbClr val="2E3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a:latin typeface="Poppins" panose="00000500000000000000" pitchFamily="2" charset="0"/>
                <a:cs typeface="Poppins" panose="00000500000000000000" pitchFamily="2" charset="0"/>
              </a:rPr>
              <a:t>CONTACT</a:t>
            </a:r>
          </a:p>
        </p:txBody>
      </p:sp>
      <p:sp>
        <p:nvSpPr>
          <p:cNvPr id="6" name="Slide Number Placeholder 5"/>
          <p:cNvSpPr>
            <a:spLocks noGrp="1"/>
          </p:cNvSpPr>
          <p:nvPr>
            <p:ph type="sldNum" sz="quarter" idx="12"/>
          </p:nvPr>
        </p:nvSpPr>
        <p:spPr/>
        <p:txBody>
          <a:bodyPr/>
          <a:lstStyle>
            <a:lvl1pPr>
              <a:defRPr>
                <a:latin typeface="Poppins" panose="00000500000000000000" pitchFamily="2" charset="0"/>
                <a:cs typeface="Poppins" panose="00000500000000000000" pitchFamily="2" charset="0"/>
              </a:defRPr>
            </a:lvl1pPr>
          </a:lstStyle>
          <a:p>
            <a:fld id="{476FCA90-7DDA-4ACE-891A-166DEC474C75}" type="slidenum">
              <a:rPr lang="fr-FR" smtClean="0"/>
              <a:pPr/>
              <a:t>‹N°›</a:t>
            </a:fld>
            <a:endParaRPr lang="fr-FR"/>
          </a:p>
        </p:txBody>
      </p:sp>
      <p:sp>
        <p:nvSpPr>
          <p:cNvPr id="16" name="Rectangle avec coins rognés en diagonale 15"/>
          <p:cNvSpPr/>
          <p:nvPr userDrawn="1"/>
        </p:nvSpPr>
        <p:spPr>
          <a:xfrm>
            <a:off x="437683" y="5066160"/>
            <a:ext cx="1730421" cy="259241"/>
          </a:xfrm>
          <a:prstGeom prst="snip2DiagRect">
            <a:avLst/>
          </a:prstGeom>
          <a:solidFill>
            <a:srgbClr val="2E3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a:latin typeface="Poppins" panose="00000500000000000000" pitchFamily="2" charset="0"/>
                <a:cs typeface="Poppins" panose="00000500000000000000" pitchFamily="2" charset="0"/>
              </a:rPr>
              <a:t>TEMPS DE TRAVAIL</a:t>
            </a:r>
          </a:p>
        </p:txBody>
      </p:sp>
      <p:sp>
        <p:nvSpPr>
          <p:cNvPr id="25" name="Rectangle avec coins rognés en diagonale 24"/>
          <p:cNvSpPr/>
          <p:nvPr userDrawn="1"/>
        </p:nvSpPr>
        <p:spPr>
          <a:xfrm>
            <a:off x="529811" y="1548570"/>
            <a:ext cx="1018573" cy="283138"/>
          </a:xfrm>
          <a:prstGeom prst="snip2DiagRect">
            <a:avLst/>
          </a:prstGeom>
          <a:solidFill>
            <a:srgbClr val="2E3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a:latin typeface="Poppins" panose="00000500000000000000" pitchFamily="2" charset="0"/>
                <a:cs typeface="Poppins" panose="00000500000000000000" pitchFamily="2" charset="0"/>
              </a:rPr>
              <a:t>MISSIONS</a:t>
            </a:r>
          </a:p>
        </p:txBody>
      </p:sp>
      <p:sp>
        <p:nvSpPr>
          <p:cNvPr id="26" name="Rectangle avec coins rognés en diagonale 25"/>
          <p:cNvSpPr/>
          <p:nvPr userDrawn="1"/>
        </p:nvSpPr>
        <p:spPr>
          <a:xfrm>
            <a:off x="437683" y="3885585"/>
            <a:ext cx="1643609" cy="258532"/>
          </a:xfrm>
          <a:prstGeom prst="snip2DiagRect">
            <a:avLst/>
          </a:prstGeom>
          <a:solidFill>
            <a:srgbClr val="2E3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a:latin typeface="Poppins" panose="00000500000000000000" pitchFamily="2" charset="0"/>
                <a:cs typeface="Poppins" panose="00000500000000000000" pitchFamily="2" charset="0"/>
              </a:rPr>
              <a:t>ZONE D’ACTIVITÉ</a:t>
            </a:r>
          </a:p>
        </p:txBody>
      </p:sp>
      <p:sp>
        <p:nvSpPr>
          <p:cNvPr id="27" name="Rectangle 26"/>
          <p:cNvSpPr/>
          <p:nvPr userDrawn="1"/>
        </p:nvSpPr>
        <p:spPr>
          <a:xfrm>
            <a:off x="1219200" y="0"/>
            <a:ext cx="329184" cy="768096"/>
          </a:xfrm>
          <a:prstGeom prst="rect">
            <a:avLst/>
          </a:prstGeom>
          <a:solidFill>
            <a:srgbClr val="D40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Poppins" panose="00000500000000000000" pitchFamily="2" charset="0"/>
              <a:cs typeface="Poppins" panose="00000500000000000000" pitchFamily="2" charset="0"/>
            </a:endParaRPr>
          </a:p>
        </p:txBody>
      </p:sp>
      <p:pic>
        <p:nvPicPr>
          <p:cNvPr id="32" name="Imag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3978" y="6857362"/>
            <a:ext cx="257269" cy="257269"/>
          </a:xfrm>
          <a:prstGeom prst="rect">
            <a:avLst/>
          </a:prstGeom>
        </p:spPr>
      </p:pic>
      <p:pic>
        <p:nvPicPr>
          <p:cNvPr id="34" name="Image 3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3204" y="7296452"/>
            <a:ext cx="213820" cy="213820"/>
          </a:xfrm>
          <a:prstGeom prst="rect">
            <a:avLst/>
          </a:prstGeom>
        </p:spPr>
      </p:pic>
      <p:pic>
        <p:nvPicPr>
          <p:cNvPr id="35" name="Image 3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592324" y="8233659"/>
            <a:ext cx="224539" cy="224539"/>
          </a:xfrm>
          <a:prstGeom prst="rect">
            <a:avLst/>
          </a:prstGeom>
        </p:spPr>
      </p:pic>
      <p:sp>
        <p:nvSpPr>
          <p:cNvPr id="36" name="ZoneTexte 35"/>
          <p:cNvSpPr txBox="1"/>
          <p:nvPr userDrawn="1"/>
        </p:nvSpPr>
        <p:spPr>
          <a:xfrm>
            <a:off x="512064" y="7815072"/>
            <a:ext cx="418704" cy="369332"/>
          </a:xfrm>
          <a:prstGeom prst="rect">
            <a:avLst/>
          </a:prstGeom>
          <a:noFill/>
        </p:spPr>
        <p:txBody>
          <a:bodyPr wrap="none" rtlCol="0">
            <a:spAutoFit/>
          </a:bodyPr>
          <a:lstStyle/>
          <a:p>
            <a:r>
              <a:rPr lang="fr-FR" dirty="0">
                <a:solidFill>
                  <a:srgbClr val="3B4158"/>
                </a:solidFill>
                <a:latin typeface="Poppins" panose="00000500000000000000" pitchFamily="2" charset="0"/>
                <a:cs typeface="Poppins" panose="00000500000000000000" pitchFamily="2" charset="0"/>
              </a:rPr>
              <a:t>@</a:t>
            </a:r>
          </a:p>
        </p:txBody>
      </p:sp>
      <p:sp>
        <p:nvSpPr>
          <p:cNvPr id="2" name="Rectangle 1">
            <a:extLst>
              <a:ext uri="{FF2B5EF4-FFF2-40B4-BE49-F238E27FC236}">
                <a16:creationId xmlns:a16="http://schemas.microsoft.com/office/drawing/2014/main" id="{924CB292-73B4-CC5F-1DC1-D42550F7DDFF}"/>
              </a:ext>
            </a:extLst>
          </p:cNvPr>
          <p:cNvSpPr/>
          <p:nvPr userDrawn="1"/>
        </p:nvSpPr>
        <p:spPr>
          <a:xfrm>
            <a:off x="3104707" y="8961969"/>
            <a:ext cx="691116" cy="1820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74608054"/>
      </p:ext>
    </p:extLst>
  </p:cSld>
  <p:clrMapOvr>
    <a:masterClrMapping/>
  </p:clrMapOvr>
  <p:extLst>
    <p:ext uri="{DCECCB84-F9BA-43D5-87BE-67443E8EF086}">
      <p15:sldGuideLst xmlns:p15="http://schemas.microsoft.com/office/powerpoint/2012/main">
        <p15:guide id="1" orient="horz" pos="2880" userDrawn="1">
          <p15:clr>
            <a:srgbClr val="FBAE40"/>
          </p15:clr>
        </p15:guide>
        <p15:guide id="2"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8" name="Rectangle 7"/>
          <p:cNvSpPr/>
          <p:nvPr userDrawn="1"/>
        </p:nvSpPr>
        <p:spPr>
          <a:xfrm>
            <a:off x="1219200" y="0"/>
            <a:ext cx="329184" cy="768096"/>
          </a:xfrm>
          <a:prstGeom prst="rect">
            <a:avLst/>
          </a:prstGeom>
          <a:solidFill>
            <a:srgbClr val="D40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A608C023-18DD-8A16-4DA4-43CF5F492874}"/>
              </a:ext>
            </a:extLst>
          </p:cNvPr>
          <p:cNvSpPr/>
          <p:nvPr userDrawn="1"/>
        </p:nvSpPr>
        <p:spPr>
          <a:xfrm>
            <a:off x="3104707" y="8961969"/>
            <a:ext cx="691116" cy="1820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66112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p:txBody>
          <a:bodyPr/>
          <a:lstStyle>
            <a:lvl1pPr>
              <a:defRPr>
                <a:latin typeface="Poppins" panose="00000500000000000000" pitchFamily="2" charset="0"/>
                <a:cs typeface="Poppins" panose="00000500000000000000" pitchFamily="2" charset="0"/>
              </a:defRPr>
            </a:lvl1pPr>
          </a:lstStyle>
          <a:p>
            <a:fld id="{476FCA90-7DDA-4ACE-891A-166DEC474C75}" type="slidenum">
              <a:rPr lang="fr-FR" smtClean="0"/>
              <a:pPr/>
              <a:t>‹N°›</a:t>
            </a:fld>
            <a:endParaRPr lang="fr-FR" dirty="0"/>
          </a:p>
        </p:txBody>
      </p:sp>
      <p:sp>
        <p:nvSpPr>
          <p:cNvPr id="4" name="Rectangle 3"/>
          <p:cNvSpPr/>
          <p:nvPr userDrawn="1"/>
        </p:nvSpPr>
        <p:spPr>
          <a:xfrm>
            <a:off x="1219200" y="0"/>
            <a:ext cx="329184" cy="768096"/>
          </a:xfrm>
          <a:prstGeom prst="rect">
            <a:avLst/>
          </a:prstGeom>
          <a:solidFill>
            <a:srgbClr val="D40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45080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rgbClr val="3B4158"/>
                </a:solidFill>
                <a:latin typeface="Cerapro"/>
              </a:defRPr>
            </a:lvl1pPr>
          </a:lstStyle>
          <a:p>
            <a:fld id="{476FCA90-7DDA-4ACE-891A-166DEC474C75}" type="slidenum">
              <a:rPr lang="fr-FR" smtClean="0"/>
              <a:pPr/>
              <a:t>‹N°›</a:t>
            </a:fld>
            <a:endParaRPr lang="fr-FR" dirty="0"/>
          </a:p>
        </p:txBody>
      </p:sp>
      <p:sp>
        <p:nvSpPr>
          <p:cNvPr id="3" name="ZoneTexte 2">
            <a:extLst>
              <a:ext uri="{FF2B5EF4-FFF2-40B4-BE49-F238E27FC236}">
                <a16:creationId xmlns:a16="http://schemas.microsoft.com/office/drawing/2014/main" id="{37A6C4BF-BB84-7159-0722-2F978E904194}"/>
              </a:ext>
            </a:extLst>
          </p:cNvPr>
          <p:cNvSpPr txBox="1"/>
          <p:nvPr userDrawn="1">
            <p:extLst>
              <p:ext uri="{1162E1C5-73C7-4A58-AE30-91384D911F3F}">
                <p184:classification xmlns:p184="http://schemas.microsoft.com/office/powerpoint/2018/4/main" val="ftr"/>
              </p:ext>
            </p:extLst>
          </p:nvPr>
        </p:nvSpPr>
        <p:spPr>
          <a:xfrm>
            <a:off x="3265488" y="8958580"/>
            <a:ext cx="349250" cy="121920"/>
          </a:xfrm>
          <a:prstGeom prst="rect">
            <a:avLst/>
          </a:prstGeom>
        </p:spPr>
        <p:txBody>
          <a:bodyPr horzOverflow="overflow" lIns="0" tIns="0" rIns="0" bIns="0">
            <a:spAutoFit/>
          </a:bodyPr>
          <a:lstStyle/>
          <a:p>
            <a:pPr algn="l"/>
            <a:r>
              <a:rPr lang="fr-FR" sz="800">
                <a:solidFill>
                  <a:srgbClr val="0000FF"/>
                </a:solidFill>
                <a:latin typeface="Calibri" panose="020F0502020204030204" pitchFamily="34" charset="0"/>
                <a:cs typeface="Calibri" panose="020F0502020204030204" pitchFamily="34" charset="0"/>
              </a:rPr>
              <a:t>Général</a:t>
            </a:r>
          </a:p>
        </p:txBody>
      </p:sp>
      <p:sp>
        <p:nvSpPr>
          <p:cNvPr id="2" name="Rectangle 1">
            <a:extLst>
              <a:ext uri="{FF2B5EF4-FFF2-40B4-BE49-F238E27FC236}">
                <a16:creationId xmlns:a16="http://schemas.microsoft.com/office/drawing/2014/main" id="{21A8844D-242E-5E5A-1A79-6E2263E70BB9}"/>
              </a:ext>
            </a:extLst>
          </p:cNvPr>
          <p:cNvSpPr/>
          <p:nvPr userDrawn="1"/>
        </p:nvSpPr>
        <p:spPr>
          <a:xfrm>
            <a:off x="3104707" y="8961969"/>
            <a:ext cx="691116" cy="1820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65901775"/>
      </p:ext>
    </p:extLst>
  </p:cSld>
  <p:clrMap bg1="lt1" tx1="dk1" bg2="lt2" tx2="dk2" accent1="accent1" accent2="accent2" accent3="accent3" accent4="accent4" accent5="accent5" accent6="accent6" hlink="hlink" folHlink="folHlink"/>
  <p:sldLayoutIdLst>
    <p:sldLayoutId id="2147483675" r:id="rId1"/>
    <p:sldLayoutId id="2147483674" r:id="rId2"/>
    <p:sldLayoutId id="2147483673" r:id="rId3"/>
    <p:sldLayoutId id="2147483676" r:id="rId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trappes.fr/equipement/la-librairie-populaire-le-mille-feuill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mibc-fr-05.mailinblack.com/securelink/?url=http://ww.lagerbe.org&amp;key=eyJsYW5nIjoiRlIiLCJ1cmwiOiJodHRwOi8vd3cubGFnZXJiZS5vcmciLCJ0b2tlbiI6ImdBQUFBQUJwaGlybU1KNl9aekpLd1dRXzg5S3ZaamI4VnlhMzhHSTk2YlZ0UTJpYURRcFJ0bHVvVzF2bTE3aTlxV1Zna2Q1U0NGYUpwNlpTY2s0YVJndUNxX3ljd0lXczJvVldlZ2RLSVliLVJxT3dQelNJa2oxZUVjcDVtSjRXNjA4aTg3X2xRVUJkUE5OS3k3MFpRMi1GUnc5TWlYOTREX2c3ZUkxaEVvN0NkSHhEN2xZblZrQ2YxZXlXT1FtLTc0XzV6MU9rTUVOVWloT2EycGU5bzhQQnlKaloySnFlbFNLQjZhLS10b1V2SWRfUGRPTmdWTjR5QXhiYzVMZDBOQWY3Wm1FSUY4b2k0d0FDRXdENjJMakQ5bTBWZG5OS1ctdGZrTkhDSW1DNGlLSVlxSXRfWnZIR2VRQ0oxYzZRVG5iYmRlb3NGaVM5In0=" TargetMode="External"/><Relationship Id="rId2" Type="http://schemas.openxmlformats.org/officeDocument/2006/relationships/hyperlink" Target="mailto:insertion@lagerbe.org"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hyperlink" Target="http://www.restosducoeur.org/" TargetMode="External"/><Relationship Id="rId2" Type="http://schemas.openxmlformats.org/officeDocument/2006/relationships/hyperlink" Target="mailto:ad78.guyancourt-aci@restosducoeur.org" TargetMode="Externa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hyperlink" Target="http://www.restosducoeur.org/" TargetMode="External"/><Relationship Id="rId2" Type="http://schemas.openxmlformats.org/officeDocument/2006/relationships/hyperlink" Target="mailto:ad78.aubergenvile-aci@restosducoeur.org" TargetMode="Externa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hyperlink" Target="https://mibc-fr-05.mailinblack.com/securelink/?url=https://www.bonetrebond.fr&amp;key=eyJsYW5nIjoiRlIiLCJ1cmwiOiJodHRwczovL3d3dy5ib25ldHJlYm9uZC5mci8iLCJ0b2tlbiI6ImdBQUFBQUJxUFB1WWYzX1prUlhjTGVYTTFZQk1wdlk1WjgyQmJ0UjFiX3FzV3NWaW9QbnFtWjEtcndBbk8wSC1oU1ZXd0JVQXk0anpJazQxa19FU3VBdUszQlI0ZmxQN2FCemVhbzFYZ0VsTk16SjZhMzRZVmh6Z21yR2EzVTJ2Z1g5VUNmY0NzRTV6ODBkV29uTThmN3ZYRG9BWmxzc1Zpa3pHSXZXUmp1RmxvejVnakl3RkRHR3MtMWtXSHUtYnVWUF94MU8xc1JlMF9kWmw5Wk1kYmJrQU1lb0w0M0lPZ1lEMGpYeTJESHJzUFNqRHd6S2hnV1d3dGV6aU15QXVXbFAxT1JkaVJkb1hqeEw0Ul9zSG9FdHZIOFJ4ZDF3cDFwTlV2bXVtVERWUFI4d1dLc1FLRmZkN05VY3ljeXJPTkpYbjd4RUh4NFpHIn0=" TargetMode="External"/><Relationship Id="rId2" Type="http://schemas.openxmlformats.org/officeDocument/2006/relationships/hyperlink" Target="mailto:Bon.et.rebond@gmail.com"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croix-rouge.fr/croix-rouge-insertion-vocation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pole-iaef@equalis.org" TargetMode="External"/><Relationship Id="rId2" Type="http://schemas.openxmlformats.org/officeDocument/2006/relationships/hyperlink" Target="mailto:contact@equalis.org" TargetMode="Externa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hyperlink" Target="https://www.equalis.or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pole-iaef@equalis.org" TargetMode="External"/><Relationship Id="rId2" Type="http://schemas.openxmlformats.org/officeDocument/2006/relationships/hyperlink" Target="mailto:contact@equalis.org" TargetMode="Externa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hyperlink" Target="https://www.equalis.or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pole-iaef@equalis.org" TargetMode="External"/><Relationship Id="rId2" Type="http://schemas.openxmlformats.org/officeDocument/2006/relationships/hyperlink" Target="mailto:contact@equalis.org" TargetMode="Externa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hyperlink" Target="https://www.equalis.or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pole-iaef@equalis.org" TargetMode="External"/><Relationship Id="rId2" Type="http://schemas.openxmlformats.org/officeDocument/2006/relationships/hyperlink" Target="mailto:contact@equalis.org" TargetMode="Externa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hyperlink" Target="https://www.equalis.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mailto:secretariat@i-sy.fr"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insersite.org/" TargetMode="External"/><Relationship Id="rId2" Type="http://schemas.openxmlformats.org/officeDocument/2006/relationships/hyperlink" Target="mailto:contact@insersite.org" TargetMode="Externa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lepoles.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ressourcesetvous.org/" TargetMode="External"/><Relationship Id="rId2" Type="http://schemas.openxmlformats.org/officeDocument/2006/relationships/hyperlink" Target="mailto:accueil@ressourcesetvous.org" TargetMode="Externa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hyperlink" Target="http://www.association-espaces.org/" TargetMode="External"/><Relationship Id="rId2" Type="http://schemas.openxmlformats.org/officeDocument/2006/relationships/hyperlink" Target="mailto:cip@association-espaces.org" TargetMode="Externa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hyperlink" Target="https://sportsolutions.fr/" TargetMode="External"/><Relationship Id="rId2" Type="http://schemas.openxmlformats.org/officeDocument/2006/relationships/hyperlink" Target="mailto:contact@sportsolutions.fr" TargetMode="Externa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hyperlink" Target="mailto:jacques.grimont@yoti-shop.fr" TargetMode="External"/><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mailto:secretariat@afpi78.fr" TargetMode="Externa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hyperlink" Target="https://defiservices78.fr/" TargetMode="External"/><Relationship Id="rId2" Type="http://schemas.openxmlformats.org/officeDocument/2006/relationships/hyperlink" Target="mailto:info@defiservices78.fr" TargetMode="Externa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hyperlink" Target="https://www.essy.fr/" TargetMode="External"/><Relationship Id="rId2" Type="http://schemas.openxmlformats.org/officeDocument/2006/relationships/hyperlink" Target="mailto:nperriau@essy.fr" TargetMode="Externa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emplois.inclusion.beta.gouv.fr/" TargetMode="External"/><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hyperlink" Target="https://sequoia78.fr/" TargetMode="External"/><Relationship Id="rId2" Type="http://schemas.openxmlformats.org/officeDocument/2006/relationships/hyperlink" Target="mailto:contact@sequoia78.fr" TargetMode="Externa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hyperlink" Target="https://chantiers-yvelines.fr/" TargetMode="External"/><Relationship Id="rId2" Type="http://schemas.openxmlformats.org/officeDocument/2006/relationships/hyperlink" Target="mailto:e.bagot@chantiers-yvelines.fr" TargetMode="Externa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hyperlink" Target="https://nouvelle-attitude.fr/" TargetMode="External"/><Relationship Id="rId2" Type="http://schemas.openxmlformats.org/officeDocument/2006/relationships/hyperlink" Target="mailto:henri.dinart@nouvelle-attitude.fr" TargetMode="Externa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hyperlink" Target="mailto:contact@aptima.fr" TargetMode="External"/><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hyperlink" Target="mailto:trappes.magasin@envie.org"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hyperlink" Target="https://paris.idf.envie.org/"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mailto:contact@ebsesperance.fr"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hyperlink" Target="https://ebsesperance.fr/"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mailto:lerelaisvaldeseine@ebsrvds.com"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hyperlink" Target="https://lerelais.org/index.php"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mailto:direction@greenhandco.com"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hyperlink" Target="https://www.greenhandco.com/"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mailto:Contact.FR@inserxo.fr" TargetMode="External"/><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hyperlink" Target="mailto:karine@ka-ji-ji.com"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hyperlink" Target="https://www.ka-ji-ji.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mailto:recrutement.mediapole.laverriere.ei@groupevitaminet.com"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mailto:cip.yvelines@pro-insert.com"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hyperlink" Target="http://www.pro-insert.com/"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recyc-matelas.fr/" TargetMode="External"/><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3" Type="http://schemas.openxmlformats.org/officeDocument/2006/relationships/hyperlink" Target="mailto:repro78@reprotechnique.com"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hyperlink" Target="https://reprotechnique.com/"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mailto:bativie@gmail.com"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hyperlink" Target="https://bativie.com/contact"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mailto:contact@bioyvelines.fr"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hyperlink" Target="https://bioyvelines.fr/"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mailto:thibaud.desbrosse@sepur.com" TargetMode="External"/><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hyperlink" Target="https://www.sepur.com/"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mailto:utopyk78@gmail.com"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hyperlink" Target="https://www.utopyk78.fr/"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mailto:contact@valservices.fr"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hyperlink" Target="https://www.valservices.fr/"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elior.fr/contacter-elior" TargetMode="External"/><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drop-interim.fr/" TargetMode="External"/><Relationship Id="rId2" Type="http://schemas.openxmlformats.org/officeDocument/2006/relationships/hyperlink" Target="mailto:contact@drop-interim.fr" TargetMode="Externa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hyperlink" Target="https://reseau.actualgroup.com/" TargetMode="External"/><Relationship Id="rId4" Type="http://schemas.openxmlformats.org/officeDocument/2006/relationships/hyperlink" Target="mailto:ergos.aubergenville@actualgroup.com"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reseau.actualgroup.com/" TargetMode="External"/><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3.xml.rels><?xml version="1.0" encoding="UTF-8" standalone="yes"?>
<Relationships xmlns="http://schemas.openxmlformats.org/package/2006/relationships"><Relationship Id="rId3" Type="http://schemas.openxmlformats.org/officeDocument/2006/relationships/hyperlink" Target="mailto:maisonslaffitte@humando.fr" TargetMode="External"/><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hyperlink" Target="https://www.humando.fr/"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mailto:interim.manteslaville@groupeidees.fr" TargetMode="External"/><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hyperlink" Target="https://www.groupeidees.fr/"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mailto:interim.laverriere@groupeidees.fr" TargetMode="External"/><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hyperlink" Target="https://www.groupeidees.fr/"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mailto:contact@inserval78.fr" TargetMode="External"/><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hyperlink" Target="https://www.valservices.fr/lancement-inserval"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mailto:aouin@lerelais.org" TargetMode="External"/><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hyperlink" Target="http://www.interinser.fr/contact"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mailto:agence78@pro-emploi.fr" TargetMode="External"/><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hyperlink" Target="http://www.pro-emploi.fr/"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mailto:sophie@linklusion.frsophie@linklusion.fr" TargetMode="External"/><Relationship Id="rId2" Type="http://schemas.openxmlformats.org/officeDocument/2006/relationships/hyperlink" Target="mailto:marie.briand@linklusion.f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hyperlink" Target="https://aptima.fr/association/engagement-social-et-economie-circulaire.html" TargetMode="External"/><Relationship Id="rId2" Type="http://schemas.openxmlformats.org/officeDocument/2006/relationships/hyperlink" Target="mailto:contact@aptima.fr" TargetMode="Externa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9.xml.rels><?xml version="1.0" encoding="UTF-8" standalone="yes"?>
<Relationships xmlns="http://schemas.openxmlformats.org/package/2006/relationships"><Relationship Id="rId3" Type="http://schemas.openxmlformats.org/officeDocument/2006/relationships/hyperlink" Target="https://aptima.fr/association/engagement-social-et-economie-circulaire.html" TargetMode="External"/><Relationship Id="rId2" Type="http://schemas.openxmlformats.org/officeDocument/2006/relationships/hyperlink" Target="mailto:contact@aptima.fr" TargetMode="External"/><Relationship Id="rId1" Type="http://schemas.openxmlformats.org/officeDocument/2006/relationships/slideLayout" Target="../slideLayouts/slideLayout2.xml"/><Relationship Id="rId4" Type="http://schemas.openxmlformats.org/officeDocument/2006/relationships/image" Target="../media/image2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907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10</a:t>
            </a:fld>
            <a:endParaRPr lang="fr-FR">
              <a:solidFill>
                <a:srgbClr val="2E3D57"/>
              </a:solidFill>
              <a:latin typeface="Poppins" panose="00000500000000000000" pitchFamily="2" charset="0"/>
              <a:cs typeface="Poppins" panose="00000500000000000000" pitchFamily="2" charset="0"/>
            </a:endParaRPr>
          </a:p>
        </p:txBody>
      </p:sp>
      <p:sp>
        <p:nvSpPr>
          <p:cNvPr id="5" name="Rectangle 4"/>
          <p:cNvSpPr/>
          <p:nvPr/>
        </p:nvSpPr>
        <p:spPr>
          <a:xfrm>
            <a:off x="512597" y="2092995"/>
            <a:ext cx="6007261" cy="1281313"/>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Collecte et Tri  des livres </a:t>
            </a:r>
          </a:p>
          <a:p>
            <a:pPr>
              <a:lnSpc>
                <a:spcPct val="150000"/>
              </a:lnSpc>
            </a:pPr>
            <a:r>
              <a:rPr lang="fr-FR" sz="1050" dirty="0">
                <a:solidFill>
                  <a:srgbClr val="2E3D57"/>
                </a:solidFill>
                <a:latin typeface="Poppins" panose="00000500000000000000" pitchFamily="2" charset="0"/>
                <a:cs typeface="Poppins" panose="00000500000000000000" pitchFamily="2" charset="0"/>
              </a:rPr>
              <a:t>Rangement et mise en rayon </a:t>
            </a:r>
          </a:p>
          <a:p>
            <a:pPr>
              <a:lnSpc>
                <a:spcPct val="150000"/>
              </a:lnSpc>
            </a:pPr>
            <a:r>
              <a:rPr lang="fr-FR" sz="1050" dirty="0">
                <a:solidFill>
                  <a:srgbClr val="2E3D57"/>
                </a:solidFill>
                <a:latin typeface="Poppins" panose="00000500000000000000" pitchFamily="2" charset="0"/>
                <a:cs typeface="Poppins" panose="00000500000000000000" pitchFamily="2" charset="0"/>
              </a:rPr>
              <a:t>Gestion de la caisse </a:t>
            </a:r>
          </a:p>
          <a:p>
            <a:pPr>
              <a:lnSpc>
                <a:spcPct val="150000"/>
              </a:lnSpc>
            </a:pPr>
            <a:r>
              <a:rPr lang="fr-FR" sz="1050" dirty="0">
                <a:solidFill>
                  <a:srgbClr val="2E3D57"/>
                </a:solidFill>
                <a:latin typeface="Poppins" panose="00000500000000000000" pitchFamily="2" charset="0"/>
                <a:cs typeface="Poppins" panose="00000500000000000000" pitchFamily="2" charset="0"/>
              </a:rPr>
              <a:t>Entretien de la librairie </a:t>
            </a:r>
          </a:p>
          <a:p>
            <a:pPr>
              <a:lnSpc>
                <a:spcPct val="150000"/>
              </a:lnSpc>
            </a:pPr>
            <a:r>
              <a:rPr lang="fr-FR" sz="1050" dirty="0">
                <a:solidFill>
                  <a:srgbClr val="2E3D57"/>
                </a:solidFill>
                <a:latin typeface="Poppins" panose="00000500000000000000" pitchFamily="2" charset="0"/>
                <a:cs typeface="Poppins" panose="00000500000000000000" pitchFamily="2" charset="0"/>
              </a:rPr>
              <a:t>Préparation des commandes ou des dons</a:t>
            </a:r>
          </a:p>
        </p:txBody>
      </p:sp>
      <p:sp>
        <p:nvSpPr>
          <p:cNvPr id="7" name="Rectangle 6"/>
          <p:cNvSpPr/>
          <p:nvPr/>
        </p:nvSpPr>
        <p:spPr>
          <a:xfrm>
            <a:off x="512598" y="4404230"/>
            <a:ext cx="5809520"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Trappes</a:t>
            </a:r>
          </a:p>
        </p:txBody>
      </p:sp>
      <p:sp>
        <p:nvSpPr>
          <p:cNvPr id="8" name="Rectangle 7"/>
          <p:cNvSpPr/>
          <p:nvPr/>
        </p:nvSpPr>
        <p:spPr>
          <a:xfrm>
            <a:off x="512597" y="5540805"/>
            <a:ext cx="5751657" cy="311817"/>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Temps partiel / Temps plein </a:t>
            </a:r>
          </a:p>
        </p:txBody>
      </p:sp>
      <p:sp>
        <p:nvSpPr>
          <p:cNvPr id="12" name="Rectangle 11"/>
          <p:cNvSpPr/>
          <p:nvPr/>
        </p:nvSpPr>
        <p:spPr>
          <a:xfrm>
            <a:off x="958596" y="6854351"/>
            <a:ext cx="3429000" cy="1708160"/>
          </a:xfrm>
          <a:prstGeom prst="rect">
            <a:avLst/>
          </a:prstGeom>
        </p:spPr>
        <p:txBody>
          <a:bodyPr>
            <a:spAutoFit/>
          </a:bodyPr>
          <a:lstStyle/>
          <a:p>
            <a:pPr>
              <a:buNone/>
            </a:pPr>
            <a:r>
              <a:rPr lang="fr-FR" sz="1050" b="0" i="0" dirty="0">
                <a:solidFill>
                  <a:srgbClr val="000000"/>
                </a:solidFill>
                <a:effectLst/>
                <a:latin typeface="Poppins" panose="00000500000000000000" pitchFamily="2" charset="0"/>
                <a:cs typeface="Poppins" panose="00000500000000000000" pitchFamily="2" charset="0"/>
              </a:rPr>
              <a:t>23 rue Pierre Semard 78190, Trappes</a:t>
            </a: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rPr>
              <a:t>      </a:t>
            </a:r>
          </a:p>
          <a:p>
            <a:pPr lvl="0"/>
            <a:r>
              <a:rPr lang="fr-FR" sz="1050" b="1" dirty="0">
                <a:solidFill>
                  <a:srgbClr val="2E3D57"/>
                </a:solidFill>
                <a:latin typeface="Poppins" panose="00000500000000000000" pitchFamily="2" charset="0"/>
                <a:cs typeface="Poppins" panose="00000500000000000000" pitchFamily="2" charset="0"/>
              </a:rPr>
              <a:t>     </a:t>
            </a:r>
          </a:p>
          <a:p>
            <a:pPr lvl="0"/>
            <a:r>
              <a:rPr lang="fr-FR" sz="1050" b="1"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rPr>
              <a:t>01 30 56 18 12</a:t>
            </a:r>
          </a:p>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err="1">
                <a:latin typeface="Poppins" panose="00000500000000000000" pitchFamily="2" charset="0"/>
                <a:cs typeface="Poppins" panose="00000500000000000000" pitchFamily="2" charset="0"/>
              </a:rPr>
              <a:t>lilli.brairie</a:t>
            </a:r>
            <a:r>
              <a:rPr lang="fr-FR" sz="1050" dirty="0">
                <a:latin typeface="Poppins" panose="00000500000000000000" pitchFamily="2" charset="0"/>
                <a:cs typeface="Poppins" panose="00000500000000000000" pitchFamily="2" charset="0"/>
              </a:rPr>
              <a:t> @gmail.com</a:t>
            </a:r>
          </a:p>
          <a:p>
            <a:pPr lvl="0"/>
            <a:r>
              <a:rPr lang="fr-FR" sz="1050" b="1" dirty="0">
                <a:solidFill>
                  <a:srgbClr val="2E3D57"/>
                </a:solidFill>
                <a:latin typeface="Poppins" panose="00000500000000000000" pitchFamily="2" charset="0"/>
                <a:cs typeface="Poppins" panose="00000500000000000000" pitchFamily="2" charset="0"/>
              </a:rPr>
              <a:t>			</a:t>
            </a:r>
          </a:p>
          <a:p>
            <a:pPr lvl="0"/>
            <a:r>
              <a:rPr lang="fr-FR" sz="1050" dirty="0">
                <a:latin typeface="Poppins" panose="00000500000000000000" pitchFamily="2" charset="0"/>
                <a:cs typeface="Poppins" panose="00000500000000000000" pitchFamily="2" charset="0"/>
                <a:hlinkClick r:id="rId2"/>
              </a:rPr>
              <a:t>La librairie populaire le Mille Feuilles | Trappes</a:t>
            </a:r>
            <a:endParaRPr lang="fr-FR" sz="1050" dirty="0">
              <a:solidFill>
                <a:srgbClr val="2E3D57"/>
              </a:solidFill>
              <a:latin typeface="Poppins" panose="00000500000000000000" pitchFamily="2" charset="0"/>
              <a:cs typeface="Poppins" panose="00000500000000000000" pitchFamily="2" charset="0"/>
            </a:endParaRPr>
          </a:p>
        </p:txBody>
      </p:sp>
      <p:pic>
        <p:nvPicPr>
          <p:cNvPr id="2050" name="Image 2" descr="mille feuilles-logo (basse def) (2)">
            <a:extLst>
              <a:ext uri="{FF2B5EF4-FFF2-40B4-BE49-F238E27FC236}">
                <a16:creationId xmlns:a16="http://schemas.microsoft.com/office/drawing/2014/main" id="{F1FC4751-CA68-18EB-4DD2-0A6DC07A6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625" y="140165"/>
            <a:ext cx="12128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avec coins rognés en diagonale 15">
            <a:extLst>
              <a:ext uri="{FF2B5EF4-FFF2-40B4-BE49-F238E27FC236}">
                <a16:creationId xmlns:a16="http://schemas.microsoft.com/office/drawing/2014/main" id="{E6024C90-6C4C-97C9-1527-47FF43FBDD68}"/>
              </a:ext>
            </a:extLst>
          </p:cNvPr>
          <p:cNvSpPr/>
          <p:nvPr/>
        </p:nvSpPr>
        <p:spPr>
          <a:xfrm>
            <a:off x="1580781" y="139950"/>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3B4158"/>
                </a:solidFill>
                <a:latin typeface="Poppins" panose="00000500000000000000" pitchFamily="2" charset="0"/>
                <a:cs typeface="Poppins" panose="00000500000000000000" pitchFamily="2" charset="0"/>
              </a:rPr>
              <a:t>Mille Feuilles </a:t>
            </a:r>
            <a:endParaRPr lang="fr-FR" sz="1200" b="1" dirty="0">
              <a:solidFill>
                <a:srgbClr val="3B4158"/>
              </a:solidFill>
              <a:latin typeface="Poppins" panose="00000500000000000000" pitchFamily="2" charset="0"/>
              <a:cs typeface="Poppins" panose="00000500000000000000" pitchFamily="2" charset="0"/>
            </a:endParaRPr>
          </a:p>
        </p:txBody>
      </p:sp>
      <p:sp>
        <p:nvSpPr>
          <p:cNvPr id="10" name="Larme 9">
            <a:extLst>
              <a:ext uri="{FF2B5EF4-FFF2-40B4-BE49-F238E27FC236}">
                <a16:creationId xmlns:a16="http://schemas.microsoft.com/office/drawing/2014/main" id="{32D661E1-6B80-D2D4-DF62-9AE5D76C0C84}"/>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Tree>
    <p:extLst>
      <p:ext uri="{BB962C8B-B14F-4D97-AF65-F5344CB8AC3E}">
        <p14:creationId xmlns:p14="http://schemas.microsoft.com/office/powerpoint/2010/main" val="1185751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11</a:t>
            </a:fld>
            <a:endParaRPr lang="fr-FR">
              <a:solidFill>
                <a:srgbClr val="2E3D57"/>
              </a:solidFill>
              <a:latin typeface="Poppins" panose="00000500000000000000" pitchFamily="2" charset="0"/>
              <a:cs typeface="Poppins" panose="00000500000000000000" pitchFamily="2" charset="0"/>
            </a:endParaRPr>
          </a:p>
        </p:txBody>
      </p:sp>
      <p:sp>
        <p:nvSpPr>
          <p:cNvPr id="9" name="Rectangle 8"/>
          <p:cNvSpPr/>
          <p:nvPr/>
        </p:nvSpPr>
        <p:spPr>
          <a:xfrm>
            <a:off x="478121" y="1768059"/>
            <a:ext cx="6007261" cy="2008435"/>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Collecte de matériel chez les particuliers, les entreprises et les associations.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Envoi de convois humanitaires.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Tri et sélection de vêtements, chaussures, jouets, vaisselle, mobilier et matériel divers.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Petites remises en état d'objets (vélos, fauteuils roulants)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 Réception et orientation du matériel donné vers les ateliers de tri, stockage du matériel dans l'entrepôt, chargements des convois humanitaires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Vente en ressourcerie : mise en rayon, accueil des clients, encaissement, préparation des commandes et ventes en ligne.</a:t>
            </a:r>
          </a:p>
        </p:txBody>
      </p:sp>
      <p:sp>
        <p:nvSpPr>
          <p:cNvPr id="14" name="Rectangle 13"/>
          <p:cNvSpPr/>
          <p:nvPr/>
        </p:nvSpPr>
        <p:spPr>
          <a:xfrm>
            <a:off x="576993" y="4507675"/>
            <a:ext cx="5809520"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Ecquevilly </a:t>
            </a:r>
          </a:p>
        </p:txBody>
      </p:sp>
      <p:sp>
        <p:nvSpPr>
          <p:cNvPr id="16" name="Rectangle avec coins rognés en diagonale 15"/>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2E3D57"/>
                </a:solidFill>
                <a:latin typeface="Poppins" panose="00000500000000000000" pitchFamily="2" charset="0"/>
                <a:cs typeface="Poppins" panose="00000500000000000000" pitchFamily="2" charset="0"/>
              </a:rPr>
              <a:t>La Gerbe </a:t>
            </a:r>
            <a:endParaRPr lang="fr-FR" sz="1200" b="1" dirty="0">
              <a:solidFill>
                <a:srgbClr val="2E3D57"/>
              </a:solidFill>
              <a:latin typeface="Poppins" panose="00000500000000000000" pitchFamily="2" charset="0"/>
              <a:cs typeface="Poppins" panose="00000500000000000000" pitchFamily="2" charset="0"/>
            </a:endParaRPr>
          </a:p>
        </p:txBody>
      </p:sp>
      <p:sp>
        <p:nvSpPr>
          <p:cNvPr id="18" name="Rectangle 17"/>
          <p:cNvSpPr/>
          <p:nvPr/>
        </p:nvSpPr>
        <p:spPr>
          <a:xfrm>
            <a:off x="605924" y="5659267"/>
            <a:ext cx="5751657" cy="253916"/>
          </a:xfrm>
          <a:prstGeom prst="rect">
            <a:avLst/>
          </a:prstGeom>
        </p:spPr>
        <p:txBody>
          <a:bodyPr wrap="square">
            <a:spAutoFit/>
          </a:bodyPr>
          <a:lstStyle/>
          <a:p>
            <a:pPr algn="just"/>
            <a:r>
              <a:rPr lang="fr-FR" sz="1050">
                <a:solidFill>
                  <a:srgbClr val="2E3D57"/>
                </a:solidFill>
                <a:latin typeface="Poppins" panose="00000500000000000000" pitchFamily="2" charset="0"/>
                <a:cs typeface="Poppins" panose="00000500000000000000" pitchFamily="2" charset="0"/>
              </a:rPr>
              <a:t>Contrat 26H/Semaine</a:t>
            </a:r>
            <a:endParaRPr lang="fr-FR" sz="1050" dirty="0">
              <a:solidFill>
                <a:srgbClr val="2E3D57"/>
              </a:solidFill>
              <a:latin typeface="Poppins" panose="00000500000000000000" pitchFamily="2" charset="0"/>
              <a:cs typeface="Poppins" panose="00000500000000000000" pitchFamily="2" charset="0"/>
            </a:endParaRPr>
          </a:p>
        </p:txBody>
      </p:sp>
      <p:sp>
        <p:nvSpPr>
          <p:cNvPr id="19" name="Rectangle 18"/>
          <p:cNvSpPr/>
          <p:nvPr/>
        </p:nvSpPr>
        <p:spPr>
          <a:xfrm>
            <a:off x="870204" y="6810859"/>
            <a:ext cx="3429000" cy="1869743"/>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 13-15 rue des </a:t>
            </a:r>
            <a:r>
              <a:rPr lang="fr-FR" sz="1050" dirty="0" err="1">
                <a:solidFill>
                  <a:srgbClr val="2E3D57"/>
                </a:solidFill>
                <a:latin typeface="Poppins" panose="00000500000000000000" pitchFamily="2" charset="0"/>
                <a:cs typeface="Poppins" panose="00000500000000000000" pitchFamily="2" charset="0"/>
              </a:rPr>
              <a:t>fontenelles</a:t>
            </a:r>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ZAC du Petit Parc  78920 ECQUEVILLY</a:t>
            </a:r>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01 34 75 56 15</a:t>
            </a: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rPr>
              <a:t>		</a:t>
            </a:r>
          </a:p>
          <a:p>
            <a:pPr lvl="0"/>
            <a:r>
              <a:rPr lang="fr-FR" sz="1050" b="1"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hlinkClick r:id="rId2"/>
              </a:rPr>
              <a:t>insertion@lagerbe.org</a:t>
            </a:r>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a:t>
            </a:r>
          </a:p>
          <a:p>
            <a:r>
              <a:rPr lang="fr-FR" sz="1050" dirty="0"/>
              <a:t> </a:t>
            </a:r>
            <a:r>
              <a:rPr lang="fr-FR" sz="1050" u="sng" dirty="0">
                <a:hlinkClick r:id="rId3"/>
              </a:rPr>
              <a:t>http://www.lagerbe.org</a:t>
            </a:r>
            <a:r>
              <a:rPr lang="fr-FR" sz="1050" dirty="0"/>
              <a:t> </a:t>
            </a:r>
          </a:p>
          <a:p>
            <a:pPr lvl="0"/>
            <a:endParaRPr lang="fr-FR" sz="1050" dirty="0">
              <a:solidFill>
                <a:srgbClr val="2E3D57"/>
              </a:solidFill>
              <a:latin typeface="Poppins" panose="00000500000000000000" pitchFamily="2" charset="0"/>
              <a:cs typeface="Poppins" panose="00000500000000000000" pitchFamily="2" charset="0"/>
            </a:endParaRPr>
          </a:p>
        </p:txBody>
      </p:sp>
      <p:sp>
        <p:nvSpPr>
          <p:cNvPr id="4" name="Larme 3">
            <a:extLst>
              <a:ext uri="{FF2B5EF4-FFF2-40B4-BE49-F238E27FC236}">
                <a16:creationId xmlns:a16="http://schemas.microsoft.com/office/drawing/2014/main" id="{73E441FA-EF43-25F2-49BE-DA92D6EC82C5}"/>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pic>
        <p:nvPicPr>
          <p:cNvPr id="5" name="Image 4">
            <a:extLst>
              <a:ext uri="{FF2B5EF4-FFF2-40B4-BE49-F238E27FC236}">
                <a16:creationId xmlns:a16="http://schemas.microsoft.com/office/drawing/2014/main" id="{5F3E1453-F93A-4678-F9B9-65965EFC55A4}"/>
              </a:ext>
            </a:extLst>
          </p:cNvPr>
          <p:cNvPicPr>
            <a:picLocks noChangeAspect="1"/>
          </p:cNvPicPr>
          <p:nvPr/>
        </p:nvPicPr>
        <p:blipFill>
          <a:blip r:embed="rId4"/>
          <a:stretch>
            <a:fillRect/>
          </a:stretch>
        </p:blipFill>
        <p:spPr>
          <a:xfrm>
            <a:off x="3158490" y="0"/>
            <a:ext cx="2095500" cy="885825"/>
          </a:xfrm>
          <a:prstGeom prst="rect">
            <a:avLst/>
          </a:prstGeom>
        </p:spPr>
      </p:pic>
    </p:spTree>
    <p:extLst>
      <p:ext uri="{BB962C8B-B14F-4D97-AF65-F5344CB8AC3E}">
        <p14:creationId xmlns:p14="http://schemas.microsoft.com/office/powerpoint/2010/main" val="2441177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12</a:t>
            </a:fld>
            <a:endParaRPr lang="fr-FR">
              <a:solidFill>
                <a:srgbClr val="2E3D57"/>
              </a:solidFill>
              <a:latin typeface="Poppins" panose="00000500000000000000" pitchFamily="2" charset="0"/>
              <a:cs typeface="Poppins" panose="00000500000000000000" pitchFamily="2" charset="0"/>
            </a:endParaRPr>
          </a:p>
        </p:txBody>
      </p:sp>
      <p:sp>
        <p:nvSpPr>
          <p:cNvPr id="6" name="Rectangle 5"/>
          <p:cNvSpPr/>
          <p:nvPr/>
        </p:nvSpPr>
        <p:spPr>
          <a:xfrm>
            <a:off x="474098" y="1860901"/>
            <a:ext cx="6007261" cy="2250809"/>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Les jardins Maraîchers</a:t>
            </a:r>
          </a:p>
          <a:p>
            <a:pPr algn="just">
              <a:lnSpc>
                <a:spcPct val="150000"/>
              </a:lnSpc>
            </a:pPr>
            <a:endParaRPr lang="fr-FR" sz="1050" b="1"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Préparation des sols, semis et plantations.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 cultures (arrosage, désherbage, récolte).Tri, lavage et conditionnement des légumes.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Préparation des commandes pour la distribution alimentaire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du matériel et des espaces de production</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8" name="Rectangle 7"/>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24Heures/ semaine </a:t>
            </a:r>
          </a:p>
        </p:txBody>
      </p:sp>
      <p:sp>
        <p:nvSpPr>
          <p:cNvPr id="10" name="Rectangle 9"/>
          <p:cNvSpPr/>
          <p:nvPr/>
        </p:nvSpPr>
        <p:spPr>
          <a:xfrm>
            <a:off x="524240" y="428345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 Guyancourt  </a:t>
            </a:r>
          </a:p>
        </p:txBody>
      </p:sp>
      <p:sp>
        <p:nvSpPr>
          <p:cNvPr id="11" name="Rectangle 10"/>
          <p:cNvSpPr/>
          <p:nvPr/>
        </p:nvSpPr>
        <p:spPr>
          <a:xfrm>
            <a:off x="861253" y="6705989"/>
            <a:ext cx="4378260" cy="2469907"/>
          </a:xfrm>
          <a:prstGeom prst="rect">
            <a:avLst/>
          </a:prstGeom>
        </p:spPr>
        <p:txBody>
          <a:bodyPr wrap="square">
            <a:spAutoFit/>
          </a:bodyPr>
          <a:lstStyle/>
          <a:p>
            <a:pPr lvl="0"/>
            <a:r>
              <a:rPr lang="fr-FR" sz="1050" dirty="0">
                <a:solidFill>
                  <a:srgbClr val="2E3D57"/>
                </a:solidFill>
                <a:latin typeface="Poppins" panose="00000500000000000000" pitchFamily="2" charset="0"/>
                <a:cs typeface="Poppins" panose="00000500000000000000" pitchFamily="2" charset="0"/>
              </a:rPr>
              <a:t>11 impasse de la mare Jarry</a:t>
            </a:r>
          </a:p>
          <a:p>
            <a:pPr lvl="0"/>
            <a:r>
              <a:rPr lang="fr-FR" sz="1050" dirty="0">
                <a:solidFill>
                  <a:srgbClr val="2E3D57"/>
                </a:solidFill>
                <a:latin typeface="Poppins" panose="00000500000000000000" pitchFamily="2" charset="0"/>
                <a:cs typeface="Poppins" panose="00000500000000000000" pitchFamily="2" charset="0"/>
              </a:rPr>
              <a:t>78280 Guyancourt</a:t>
            </a: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01.30.80.90.95</a:t>
            </a:r>
          </a:p>
          <a:p>
            <a:pPr lvl="0"/>
            <a:r>
              <a:rPr lang="fr-FR" sz="1050" b="1" dirty="0">
                <a:solidFill>
                  <a:srgbClr val="2E3D57"/>
                </a:solidFill>
                <a:latin typeface="Poppins" panose="00000500000000000000" pitchFamily="2" charset="0"/>
                <a:cs typeface="Poppins" panose="00000500000000000000" pitchFamily="2" charset="0"/>
              </a:rPr>
              <a:t>      </a:t>
            </a: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hlinkClick r:id="rId2"/>
              </a:rPr>
              <a:t>ad78.guyancourt-aci@restosducoeur.org</a:t>
            </a:r>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rPr>
              <a:t>	</a:t>
            </a: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hlinkClick r:id="rId3"/>
              </a:rPr>
              <a:t>www.restosducoeur.org</a:t>
            </a:r>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B838E886-B4EE-92DC-2D9C-ECDB4329DEFA}"/>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0517B244-4638-CBE3-E6FC-AB4ECBA00732}"/>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2E3D57"/>
                </a:solidFill>
                <a:latin typeface="Poppins" panose="00000500000000000000" pitchFamily="2" charset="0"/>
                <a:cs typeface="Poppins" panose="00000500000000000000" pitchFamily="2" charset="0"/>
              </a:rPr>
              <a:t>Les Restos du Cœur  </a:t>
            </a:r>
            <a:endParaRPr lang="fr-FR" sz="1200" b="1" dirty="0">
              <a:solidFill>
                <a:srgbClr val="2E3D57"/>
              </a:solidFill>
              <a:latin typeface="Poppins" panose="00000500000000000000" pitchFamily="2" charset="0"/>
              <a:cs typeface="Poppins" panose="00000500000000000000" pitchFamily="2" charset="0"/>
            </a:endParaRPr>
          </a:p>
        </p:txBody>
      </p:sp>
      <p:pic>
        <p:nvPicPr>
          <p:cNvPr id="4098" name="x_x_x_x_x__x0000_i1026_0">
            <a:extLst>
              <a:ext uri="{FF2B5EF4-FFF2-40B4-BE49-F238E27FC236}">
                <a16:creationId xmlns:a16="http://schemas.microsoft.com/office/drawing/2014/main" id="{5958B552-AFF0-E7BE-40EB-98D11B29D3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8999" y="37373"/>
            <a:ext cx="189865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9290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0991C-4F36-AB51-C2BD-04B95C78A66D}"/>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E732683-7D18-1D23-FC39-047C9B9C8A8F}"/>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13</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1E9A924D-D8AD-CFDD-0523-D694A7876F07}"/>
              </a:ext>
            </a:extLst>
          </p:cNvPr>
          <p:cNvSpPr/>
          <p:nvPr/>
        </p:nvSpPr>
        <p:spPr>
          <a:xfrm>
            <a:off x="474098" y="1860901"/>
            <a:ext cx="6007261" cy="1766061"/>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Informatique </a:t>
            </a:r>
          </a:p>
          <a:p>
            <a:pPr algn="just">
              <a:lnSpc>
                <a:spcPct val="150000"/>
              </a:lnSpc>
            </a:pPr>
            <a:endParaRPr lang="fr-FR" sz="1050" b="1"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Collecte, réception et tri de matériel informatique. Reconditionnement des ordinateurs (nettoyage, tests, réparations et installation de logiciels).Préparation des équipements pour le réemploi ou la redistribution. Tri et valorisation des déchets électroniques.</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38CCCAAC-2116-C717-5659-C5C3AB12EDEC}"/>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26Heures/semaine</a:t>
            </a:r>
          </a:p>
        </p:txBody>
      </p:sp>
      <p:sp>
        <p:nvSpPr>
          <p:cNvPr id="10" name="Rectangle 9">
            <a:extLst>
              <a:ext uri="{FF2B5EF4-FFF2-40B4-BE49-F238E27FC236}">
                <a16:creationId xmlns:a16="http://schemas.microsoft.com/office/drawing/2014/main" id="{A4DAEC72-3F28-7ED5-2FD5-5FB8C4A95327}"/>
              </a:ext>
            </a:extLst>
          </p:cNvPr>
          <p:cNvSpPr/>
          <p:nvPr/>
        </p:nvSpPr>
        <p:spPr>
          <a:xfrm>
            <a:off x="524240" y="428345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Aubergenville   </a:t>
            </a:r>
          </a:p>
        </p:txBody>
      </p:sp>
      <p:sp>
        <p:nvSpPr>
          <p:cNvPr id="11" name="Rectangle 10">
            <a:extLst>
              <a:ext uri="{FF2B5EF4-FFF2-40B4-BE49-F238E27FC236}">
                <a16:creationId xmlns:a16="http://schemas.microsoft.com/office/drawing/2014/main" id="{4BD9B7F0-DA2A-9E58-AB58-0D7E97E9C34A}"/>
              </a:ext>
            </a:extLst>
          </p:cNvPr>
          <p:cNvSpPr/>
          <p:nvPr/>
        </p:nvSpPr>
        <p:spPr>
          <a:xfrm>
            <a:off x="861252" y="6705988"/>
            <a:ext cx="5232955" cy="2146742"/>
          </a:xfrm>
          <a:prstGeom prst="rect">
            <a:avLst/>
          </a:prstGeom>
        </p:spPr>
        <p:txBody>
          <a:bodyPr wrap="square">
            <a:spAutoFit/>
          </a:bodyPr>
          <a:lstStyle/>
          <a:p>
            <a:pPr lvl="0"/>
            <a:r>
              <a:rPr lang="fr-FR" sz="1050" dirty="0">
                <a:solidFill>
                  <a:srgbClr val="2E3D57"/>
                </a:solidFill>
                <a:latin typeface="Poppins" panose="00000500000000000000" pitchFamily="2" charset="0"/>
                <a:cs typeface="Poppins" panose="00000500000000000000" pitchFamily="2" charset="0"/>
              </a:rPr>
              <a:t>14 Rue des </a:t>
            </a:r>
            <a:r>
              <a:rPr lang="fr-FR" sz="1050" dirty="0" err="1">
                <a:solidFill>
                  <a:srgbClr val="2E3D57"/>
                </a:solidFill>
                <a:latin typeface="Poppins" panose="00000500000000000000" pitchFamily="2" charset="0"/>
                <a:cs typeface="Poppins" panose="00000500000000000000" pitchFamily="2" charset="0"/>
              </a:rPr>
              <a:t>Chevries</a:t>
            </a:r>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78410 - Aubergenville </a:t>
            </a: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01.30.80.90.95</a:t>
            </a:r>
          </a:p>
          <a:p>
            <a:pPr lvl="0"/>
            <a:r>
              <a:rPr lang="fr-FR" sz="1050" b="1" dirty="0">
                <a:solidFill>
                  <a:srgbClr val="2E3D57"/>
                </a:solidFill>
                <a:latin typeface="Poppins" panose="00000500000000000000" pitchFamily="2" charset="0"/>
                <a:cs typeface="Poppins" panose="00000500000000000000" pitchFamily="2" charset="0"/>
              </a:rPr>
              <a:t>      </a:t>
            </a: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hlinkClick r:id="rId2"/>
              </a:rPr>
              <a:t>ad78.aubergenvile-aci@restosducoeur.org</a:t>
            </a:r>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rPr>
              <a:t>		</a:t>
            </a:r>
          </a:p>
          <a:p>
            <a:pPr lvl="0"/>
            <a:r>
              <a:rPr lang="fr-FR" sz="1050" b="1" dirty="0">
                <a:solidFill>
                  <a:srgbClr val="2E3D57"/>
                </a:solidFill>
                <a:latin typeface="Poppins" panose="00000500000000000000" pitchFamily="2" charset="0"/>
                <a:cs typeface="Poppins" panose="00000500000000000000" pitchFamily="2" charset="0"/>
              </a:rPr>
              <a:t> </a:t>
            </a:r>
            <a:r>
              <a:rPr lang="fr-FR" sz="1050" b="1" dirty="0">
                <a:solidFill>
                  <a:srgbClr val="2E3D57"/>
                </a:solidFill>
                <a:latin typeface="Poppins" panose="00000500000000000000" pitchFamily="2" charset="0"/>
                <a:cs typeface="Poppins" panose="00000500000000000000" pitchFamily="2" charset="0"/>
                <a:hlinkClick r:id="rId3"/>
              </a:rPr>
              <a:t>www.restosducoeur.org</a:t>
            </a:r>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1EC7D431-6E36-26A0-EDFC-52BC2B5C86ED}"/>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B1B4186F-4E78-337A-2FD9-D1B154B98687}"/>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2E3D57"/>
                </a:solidFill>
                <a:latin typeface="Poppins" panose="00000500000000000000" pitchFamily="2" charset="0"/>
                <a:cs typeface="Poppins" panose="00000500000000000000" pitchFamily="2" charset="0"/>
              </a:rPr>
              <a:t>Les Restos du Cœur  </a:t>
            </a:r>
            <a:endParaRPr lang="fr-FR" sz="1200" b="1" dirty="0">
              <a:solidFill>
                <a:srgbClr val="2E3D57"/>
              </a:solidFill>
              <a:latin typeface="Poppins" panose="00000500000000000000" pitchFamily="2" charset="0"/>
              <a:cs typeface="Poppins" panose="00000500000000000000" pitchFamily="2" charset="0"/>
            </a:endParaRPr>
          </a:p>
        </p:txBody>
      </p:sp>
      <p:pic>
        <p:nvPicPr>
          <p:cNvPr id="4098" name="x_x_x_x_x__x0000_i1026_0">
            <a:extLst>
              <a:ext uri="{FF2B5EF4-FFF2-40B4-BE49-F238E27FC236}">
                <a16:creationId xmlns:a16="http://schemas.microsoft.com/office/drawing/2014/main" id="{F0E03C2D-1785-E2A5-BF9D-842F34A72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8999" y="37373"/>
            <a:ext cx="189865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558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2290B-0F27-4B98-7548-C20D74300507}"/>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5EB3F7D-AE51-9833-5EC4-CDE94D737D95}"/>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14</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5466D78E-6A9D-9A32-FB35-117D5656FD83}"/>
              </a:ext>
            </a:extLst>
          </p:cNvPr>
          <p:cNvSpPr/>
          <p:nvPr/>
        </p:nvSpPr>
        <p:spPr>
          <a:xfrm>
            <a:off x="462184" y="2053774"/>
            <a:ext cx="6007261" cy="1766061"/>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Collecte de fruits et légumes invendus</a:t>
            </a:r>
          </a:p>
          <a:p>
            <a:pPr>
              <a:lnSpc>
                <a:spcPct val="150000"/>
              </a:lnSpc>
            </a:pPr>
            <a:r>
              <a:rPr lang="fr-FR" sz="1050" dirty="0">
                <a:solidFill>
                  <a:srgbClr val="2E3D57"/>
                </a:solidFill>
                <a:latin typeface="Poppins" panose="00000500000000000000" pitchFamily="2" charset="0"/>
                <a:cs typeface="Poppins" panose="00000500000000000000" pitchFamily="2" charset="0"/>
              </a:rPr>
              <a:t>Tri et transformation alimentaire (confitures, sauces, etc.)Mise en bocaux et conditionnement</a:t>
            </a:r>
          </a:p>
          <a:p>
            <a:pPr>
              <a:lnSpc>
                <a:spcPct val="150000"/>
              </a:lnSpc>
            </a:pPr>
            <a:r>
              <a:rPr lang="fr-FR" sz="1050" dirty="0">
                <a:solidFill>
                  <a:srgbClr val="2E3D57"/>
                </a:solidFill>
                <a:latin typeface="Poppins" panose="00000500000000000000" pitchFamily="2" charset="0"/>
                <a:cs typeface="Poppins" panose="00000500000000000000" pitchFamily="2" charset="0"/>
              </a:rPr>
              <a:t>Préparation </a:t>
            </a:r>
          </a:p>
          <a:p>
            <a:pPr>
              <a:lnSpc>
                <a:spcPct val="150000"/>
              </a:lnSpc>
            </a:pPr>
            <a:r>
              <a:rPr lang="fr-FR" sz="1050" dirty="0">
                <a:solidFill>
                  <a:srgbClr val="2E3D57"/>
                </a:solidFill>
                <a:latin typeface="Poppins" panose="00000500000000000000" pitchFamily="2" charset="0"/>
                <a:cs typeface="Poppins" panose="00000500000000000000" pitchFamily="2" charset="0"/>
              </a:rPr>
              <a:t>Vente des produits</a:t>
            </a:r>
          </a:p>
          <a:p>
            <a:pPr>
              <a:lnSpc>
                <a:spcPct val="150000"/>
              </a:lnSpc>
            </a:pPr>
            <a:r>
              <a:rPr lang="fr-FR" sz="1050" dirty="0">
                <a:solidFill>
                  <a:srgbClr val="2E3D57"/>
                </a:solidFill>
                <a:latin typeface="Poppins" panose="00000500000000000000" pitchFamily="2" charset="0"/>
                <a:cs typeface="Poppins" panose="00000500000000000000" pitchFamily="2" charset="0"/>
              </a:rPr>
              <a:t>Entretien de l’atelier et logistique</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047834B0-E723-AD81-9CC2-124D082C752E}"/>
              </a:ext>
            </a:extLst>
          </p:cNvPr>
          <p:cNvSpPr/>
          <p:nvPr/>
        </p:nvSpPr>
        <p:spPr>
          <a:xfrm>
            <a:off x="553171" y="5482576"/>
            <a:ext cx="5751657" cy="415498"/>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28 à 31,5h pour les équipiers en CDI</a:t>
            </a:r>
          </a:p>
          <a:p>
            <a:pPr algn="just"/>
            <a:r>
              <a:rPr lang="fr-FR" sz="1050" dirty="0">
                <a:solidFill>
                  <a:srgbClr val="2E3D57"/>
                </a:solidFill>
                <a:latin typeface="Poppins" panose="00000500000000000000" pitchFamily="2" charset="0"/>
                <a:cs typeface="Poppins" panose="00000500000000000000" pitchFamily="2" charset="0"/>
              </a:rPr>
              <a:t> Temps plein ou partiel pour l'encadrement</a:t>
            </a:r>
          </a:p>
        </p:txBody>
      </p:sp>
      <p:sp>
        <p:nvSpPr>
          <p:cNvPr id="10" name="Rectangle 9">
            <a:extLst>
              <a:ext uri="{FF2B5EF4-FFF2-40B4-BE49-F238E27FC236}">
                <a16:creationId xmlns:a16="http://schemas.microsoft.com/office/drawing/2014/main" id="{2BE5CC6E-5EE9-FADA-44EF-40039C14681C}"/>
              </a:ext>
            </a:extLst>
          </p:cNvPr>
          <p:cNvSpPr/>
          <p:nvPr/>
        </p:nvSpPr>
        <p:spPr>
          <a:xfrm>
            <a:off x="524240" y="428345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Rambouillet   </a:t>
            </a:r>
          </a:p>
        </p:txBody>
      </p:sp>
      <p:sp>
        <p:nvSpPr>
          <p:cNvPr id="11" name="Rectangle 10">
            <a:extLst>
              <a:ext uri="{FF2B5EF4-FFF2-40B4-BE49-F238E27FC236}">
                <a16:creationId xmlns:a16="http://schemas.microsoft.com/office/drawing/2014/main" id="{2C49B5FE-C1B1-F132-043C-0D8B872CB6E6}"/>
              </a:ext>
            </a:extLst>
          </p:cNvPr>
          <p:cNvSpPr/>
          <p:nvPr/>
        </p:nvSpPr>
        <p:spPr>
          <a:xfrm>
            <a:off x="849338" y="6599663"/>
            <a:ext cx="5232955" cy="2031325"/>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CAMPUS SMART CITY</a:t>
            </a:r>
          </a:p>
          <a:p>
            <a:pPr lvl="0"/>
            <a:r>
              <a:rPr lang="fr-FR" sz="1050" dirty="0">
                <a:solidFill>
                  <a:srgbClr val="2E3D57"/>
                </a:solidFill>
                <a:latin typeface="Poppins" panose="00000500000000000000" pitchFamily="2" charset="0"/>
                <a:cs typeface="Poppins" panose="00000500000000000000" pitchFamily="2" charset="0"/>
              </a:rPr>
              <a:t>1 rue Clairefontaine</a:t>
            </a:r>
          </a:p>
          <a:p>
            <a:pPr lvl="0"/>
            <a:r>
              <a:rPr lang="fr-FR" sz="1050" dirty="0">
                <a:solidFill>
                  <a:srgbClr val="2E3D57"/>
                </a:solidFill>
                <a:latin typeface="Poppins" panose="00000500000000000000" pitchFamily="2" charset="0"/>
                <a:cs typeface="Poppins" panose="00000500000000000000" pitchFamily="2" charset="0"/>
              </a:rPr>
              <a:t>78120 Rambouillet</a:t>
            </a:r>
          </a:p>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06 62 93 04 69</a:t>
            </a:r>
            <a:r>
              <a:rPr lang="fr-FR" sz="1050" b="1" dirty="0">
                <a:solidFill>
                  <a:srgbClr val="2E3D57"/>
                </a:solidFill>
                <a:latin typeface="Poppins" panose="00000500000000000000" pitchFamily="2" charset="0"/>
                <a:cs typeface="Poppins" panose="00000500000000000000" pitchFamily="2" charset="0"/>
              </a:rPr>
              <a:t>      </a:t>
            </a: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hlinkClick r:id="rId2"/>
              </a:rPr>
              <a:t>Bon.et.rebond@gmail.com</a:t>
            </a:r>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rPr>
              <a:t>  </a:t>
            </a:r>
            <a:r>
              <a:rPr lang="fr-FR" sz="1050" u="sng" dirty="0">
                <a:latin typeface="Poppins" panose="00000500000000000000" pitchFamily="2" charset="0"/>
                <a:cs typeface="Poppins" panose="00000500000000000000" pitchFamily="2" charset="0"/>
                <a:hlinkClick r:id="rId3"/>
              </a:rPr>
              <a:t>https://www.bonetrebond.fr/</a:t>
            </a:r>
            <a:r>
              <a:rPr lang="fr-FR" sz="1050" dirty="0">
                <a:latin typeface="Poppins" panose="00000500000000000000" pitchFamily="2" charset="0"/>
                <a:cs typeface="Poppins" panose="00000500000000000000" pitchFamily="2" charset="0"/>
              </a:rPr>
              <a:t> </a:t>
            </a:r>
          </a:p>
          <a:p>
            <a:pPr lvl="0"/>
            <a:endParaRPr lang="fr-FR" sz="1050"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A416A863-66F3-1CDD-23AA-2F013ED5A0F2}"/>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525E137F-AEF3-2367-F662-810518EACA99}"/>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2E3D57"/>
                </a:solidFill>
                <a:latin typeface="Poppins" panose="00000500000000000000" pitchFamily="2" charset="0"/>
                <a:cs typeface="Poppins" panose="00000500000000000000" pitchFamily="2" charset="0"/>
              </a:rPr>
              <a:t>Bon et Rebond  </a:t>
            </a:r>
            <a:endParaRPr lang="fr-FR" sz="1200" b="1" dirty="0">
              <a:solidFill>
                <a:srgbClr val="2E3D57"/>
              </a:solidFill>
              <a:latin typeface="Poppins" panose="00000500000000000000" pitchFamily="2" charset="0"/>
              <a:cs typeface="Poppins" panose="00000500000000000000" pitchFamily="2" charset="0"/>
            </a:endParaRPr>
          </a:p>
        </p:txBody>
      </p:sp>
      <p:pic>
        <p:nvPicPr>
          <p:cNvPr id="3" name="Image 2">
            <a:extLst>
              <a:ext uri="{FF2B5EF4-FFF2-40B4-BE49-F238E27FC236}">
                <a16:creationId xmlns:a16="http://schemas.microsoft.com/office/drawing/2014/main" id="{D2A7F29A-8A99-A960-D024-B8CDC59FDF46}"/>
              </a:ext>
            </a:extLst>
          </p:cNvPr>
          <p:cNvPicPr>
            <a:picLocks noChangeAspect="1"/>
          </p:cNvPicPr>
          <p:nvPr/>
        </p:nvPicPr>
        <p:blipFill>
          <a:blip r:embed="rId4"/>
          <a:stretch>
            <a:fillRect/>
          </a:stretch>
        </p:blipFill>
        <p:spPr>
          <a:xfrm>
            <a:off x="3663782" y="144079"/>
            <a:ext cx="1674833" cy="938217"/>
          </a:xfrm>
          <a:prstGeom prst="rect">
            <a:avLst/>
          </a:prstGeom>
        </p:spPr>
      </p:pic>
    </p:spTree>
    <p:extLst>
      <p:ext uri="{BB962C8B-B14F-4D97-AF65-F5344CB8AC3E}">
        <p14:creationId xmlns:p14="http://schemas.microsoft.com/office/powerpoint/2010/main" val="3285090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89D0F-C341-EEBA-99C4-56553608964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E6F6142-A9BF-F5C0-1BE8-33D9D1F04FD1}"/>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15</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15B190AD-5655-7ED8-C68A-40EE5484C65F}"/>
              </a:ext>
            </a:extLst>
          </p:cNvPr>
          <p:cNvSpPr/>
          <p:nvPr/>
        </p:nvSpPr>
        <p:spPr>
          <a:xfrm>
            <a:off x="474098" y="1860901"/>
            <a:ext cx="6007261" cy="1766061"/>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Accompagner des salariés en insertion vers les métiers d’aide-soignant et d’auxiliaire de puériculture dans le cadre d’un parcours préqualifiant.</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aux personnes âgées ou dépendantes au quotidien</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du logement et hygiène de l’environnement</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aux repas et à la prise des repas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Accompagnement dans les déplacements et activités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Maintien du lien social et présence auprès des personnes</a:t>
            </a:r>
          </a:p>
        </p:txBody>
      </p:sp>
      <p:sp>
        <p:nvSpPr>
          <p:cNvPr id="8" name="Rectangle 7">
            <a:extLst>
              <a:ext uri="{FF2B5EF4-FFF2-40B4-BE49-F238E27FC236}">
                <a16:creationId xmlns:a16="http://schemas.microsoft.com/office/drawing/2014/main" id="{27FDC881-8B6C-0315-1992-D3BE6036BEBB}"/>
              </a:ext>
            </a:extLst>
          </p:cNvPr>
          <p:cNvSpPr/>
          <p:nvPr/>
        </p:nvSpPr>
        <p:spPr>
          <a:xfrm>
            <a:off x="553171" y="5482576"/>
            <a:ext cx="5751657" cy="738664"/>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Contrat à durée déterminée d’insertion (CDDI) de 8,5 mois à temps partiel</a:t>
            </a:r>
          </a:p>
          <a:p>
            <a:pPr algn="just"/>
            <a:r>
              <a:rPr lang="fr-FR" sz="1050" dirty="0">
                <a:solidFill>
                  <a:srgbClr val="2E3D57"/>
                </a:solidFill>
                <a:latin typeface="Poppins" panose="00000500000000000000" pitchFamily="2" charset="0"/>
                <a:cs typeface="Poppins" panose="00000500000000000000" pitchFamily="2" charset="0"/>
              </a:rPr>
              <a:t>Parcours alternant formation, accompagnement socioprofessionnel et immersion en structure.</a:t>
            </a:r>
          </a:p>
          <a:p>
            <a:pPr algn="just"/>
            <a:endParaRPr lang="fr-FR" sz="1050" dirty="0">
              <a:solidFill>
                <a:srgbClr val="2E3D57"/>
              </a:solidFill>
              <a:highlight>
                <a:srgbClr val="FFFF00"/>
              </a:highlight>
              <a:latin typeface="Poppins" panose="00000500000000000000" pitchFamily="2" charset="0"/>
              <a:cs typeface="Poppins" panose="00000500000000000000" pitchFamily="2" charset="0"/>
            </a:endParaRPr>
          </a:p>
        </p:txBody>
      </p:sp>
      <p:sp>
        <p:nvSpPr>
          <p:cNvPr id="10" name="Rectangle 9">
            <a:extLst>
              <a:ext uri="{FF2B5EF4-FFF2-40B4-BE49-F238E27FC236}">
                <a16:creationId xmlns:a16="http://schemas.microsoft.com/office/drawing/2014/main" id="{22423719-A813-690E-5993-F1831D0CAD6E}"/>
              </a:ext>
            </a:extLst>
          </p:cNvPr>
          <p:cNvSpPr/>
          <p:nvPr/>
        </p:nvSpPr>
        <p:spPr>
          <a:xfrm>
            <a:off x="524240" y="428345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2F19C646-A8CC-04FD-CB29-8EB20B99BEE2}"/>
              </a:ext>
            </a:extLst>
          </p:cNvPr>
          <p:cNvSpPr/>
          <p:nvPr/>
        </p:nvSpPr>
        <p:spPr>
          <a:xfrm>
            <a:off x="861252" y="6705988"/>
            <a:ext cx="5232955" cy="1708160"/>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5 Avenue de la République, 78600 LE MESNIL-LE-ROI</a:t>
            </a:r>
          </a:p>
          <a:p>
            <a:pPr lvl="0"/>
            <a:r>
              <a:rPr lang="fr-FR" sz="1050" dirty="0">
                <a:solidFill>
                  <a:srgbClr val="2E3D57"/>
                </a:solidFill>
                <a:latin typeface="Poppins" panose="00000500000000000000" pitchFamily="2" charset="0"/>
                <a:cs typeface="Poppins" panose="00000500000000000000" pitchFamily="2" charset="0"/>
              </a:rPr>
              <a:t> </a:t>
            </a: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06 03 87 60 19</a:t>
            </a:r>
            <a:r>
              <a:rPr lang="fr-FR" sz="1050" b="1" dirty="0">
                <a:solidFill>
                  <a:srgbClr val="2E3D57"/>
                </a:solidFill>
                <a:latin typeface="Poppins" panose="00000500000000000000" pitchFamily="2" charset="0"/>
                <a:cs typeface="Poppins" panose="00000500000000000000" pitchFamily="2" charset="0"/>
              </a:rPr>
              <a:t>   </a:t>
            </a: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highlight>
                <a:srgbClr val="FFFF00"/>
              </a:highlight>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rPr>
              <a:t>      </a:t>
            </a:r>
          </a:p>
          <a:p>
            <a:pPr lvl="0"/>
            <a:r>
              <a:rPr lang="fr-FR" sz="1050" b="1" dirty="0">
                <a:hlinkClick r:id="rId2"/>
              </a:rPr>
              <a:t>https://www.croix-rouge.fr/croix-rouge-insertion-vocations</a:t>
            </a:r>
            <a:endParaRPr lang="fr-FR" sz="1050"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B8FA0E6F-D440-79FA-997A-2DDFA259DD03}"/>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E9081BEA-4F15-7721-D21E-35C9216CA5E8}"/>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2E3D57"/>
                </a:solidFill>
                <a:latin typeface="Poppins" panose="00000500000000000000" pitchFamily="2" charset="0"/>
                <a:cs typeface="Poppins" panose="00000500000000000000" pitchFamily="2" charset="0"/>
              </a:rPr>
              <a:t>Croix Rouge Vocations   </a:t>
            </a:r>
            <a:endParaRPr lang="fr-FR" sz="1200" b="1" dirty="0">
              <a:solidFill>
                <a:srgbClr val="2E3D57"/>
              </a:solidFill>
              <a:latin typeface="Poppins" panose="00000500000000000000" pitchFamily="2" charset="0"/>
              <a:cs typeface="Poppins" panose="00000500000000000000" pitchFamily="2" charset="0"/>
            </a:endParaRPr>
          </a:p>
        </p:txBody>
      </p:sp>
      <p:pic>
        <p:nvPicPr>
          <p:cNvPr id="9" name="Image 8">
            <a:extLst>
              <a:ext uri="{FF2B5EF4-FFF2-40B4-BE49-F238E27FC236}">
                <a16:creationId xmlns:a16="http://schemas.microsoft.com/office/drawing/2014/main" id="{0AA23760-6518-C1EF-137A-C0F7AE07D26C}"/>
              </a:ext>
            </a:extLst>
          </p:cNvPr>
          <p:cNvPicPr>
            <a:picLocks noChangeAspect="1"/>
          </p:cNvPicPr>
          <p:nvPr/>
        </p:nvPicPr>
        <p:blipFill>
          <a:blip r:embed="rId3"/>
          <a:stretch>
            <a:fillRect/>
          </a:stretch>
        </p:blipFill>
        <p:spPr>
          <a:xfrm>
            <a:off x="3962400" y="107302"/>
            <a:ext cx="1376215" cy="1227131"/>
          </a:xfrm>
          <a:prstGeom prst="rect">
            <a:avLst/>
          </a:prstGeom>
        </p:spPr>
      </p:pic>
    </p:spTree>
    <p:extLst>
      <p:ext uri="{BB962C8B-B14F-4D97-AF65-F5344CB8AC3E}">
        <p14:creationId xmlns:p14="http://schemas.microsoft.com/office/powerpoint/2010/main" val="690786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FBA5D-732A-9B2F-EA3C-2E2C58F81EA1}"/>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B9D7FCE-FF18-4581-3A85-C5717E560CF5}"/>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16</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F81174D0-4CBB-B601-7628-D1C531529C7F}"/>
              </a:ext>
            </a:extLst>
          </p:cNvPr>
          <p:cNvSpPr/>
          <p:nvPr/>
        </p:nvSpPr>
        <p:spPr>
          <a:xfrm>
            <a:off x="474098" y="2000695"/>
            <a:ext cx="6007261" cy="1523687"/>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Travaux de rénovation intérieure (peinture, revêtements, finitions).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Remise en état de logements (logements sociaux ou locaux).</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Travaux de plâtrerie et petites réparations.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Pose de revêtements de sols et murs.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Nettoyage de chantier et préparation des surfaces.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Manutention et gestion du matériel de chantier.</a:t>
            </a:r>
          </a:p>
        </p:txBody>
      </p:sp>
      <p:sp>
        <p:nvSpPr>
          <p:cNvPr id="8" name="Rectangle 7">
            <a:extLst>
              <a:ext uri="{FF2B5EF4-FFF2-40B4-BE49-F238E27FC236}">
                <a16:creationId xmlns:a16="http://schemas.microsoft.com/office/drawing/2014/main" id="{553FFF3D-05D4-C3A6-B74E-628D8BE40216}"/>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68FE4A29-64EC-7200-6304-161592510D39}"/>
              </a:ext>
            </a:extLst>
          </p:cNvPr>
          <p:cNvSpPr/>
          <p:nvPr/>
        </p:nvSpPr>
        <p:spPr>
          <a:xfrm>
            <a:off x="524240" y="428345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57062CC3-89C9-529D-6699-1728AAF8CC77}"/>
              </a:ext>
            </a:extLst>
          </p:cNvPr>
          <p:cNvSpPr/>
          <p:nvPr/>
        </p:nvSpPr>
        <p:spPr>
          <a:xfrm>
            <a:off x="861252" y="6705988"/>
            <a:ext cx="5232955" cy="2031325"/>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400 Chemin de Crécy</a:t>
            </a:r>
          </a:p>
          <a:p>
            <a:pPr lvl="0"/>
            <a:r>
              <a:rPr lang="fr-FR" sz="1050" dirty="0">
                <a:solidFill>
                  <a:srgbClr val="2E3D57"/>
                </a:solidFill>
                <a:latin typeface="Poppins" panose="00000500000000000000" pitchFamily="2" charset="0"/>
                <a:cs typeface="Poppins" panose="00000500000000000000" pitchFamily="2" charset="0"/>
              </a:rPr>
              <a:t>77 100 MAREUIL-LES-MEAUX</a:t>
            </a:r>
          </a:p>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b="1"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rPr>
              <a:t>06 48 20 95 70</a:t>
            </a: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2"/>
              </a:rPr>
              <a:t>contact@equalis.org</a:t>
            </a:r>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3"/>
              </a:rPr>
              <a:t>pole-iaef@equalis.org</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4"/>
              </a:rPr>
              <a:t>https://www.equalis.org</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CE29251F-7554-D14C-11A7-46B4E7EFCFDE}"/>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3AA49EE2-CE18-4397-F798-6D031A66B8BD}"/>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2E3D57"/>
                </a:solidFill>
                <a:latin typeface="Poppins" panose="00000500000000000000" pitchFamily="2" charset="0"/>
                <a:cs typeface="Poppins" panose="00000500000000000000" pitchFamily="2" charset="0"/>
              </a:rPr>
              <a:t>EQUALIS </a:t>
            </a:r>
          </a:p>
          <a:p>
            <a:pPr algn="ctr"/>
            <a:r>
              <a:rPr lang="fr-FR" sz="1400" b="1" dirty="0">
                <a:solidFill>
                  <a:srgbClr val="2E3D57"/>
                </a:solidFill>
                <a:latin typeface="Poppins" panose="00000500000000000000" pitchFamily="2" charset="0"/>
                <a:cs typeface="Poppins" panose="00000500000000000000" pitchFamily="2" charset="0"/>
              </a:rPr>
              <a:t> Bâtiment et Services plus  </a:t>
            </a:r>
            <a:endParaRPr lang="fr-FR" sz="1200" b="1" dirty="0">
              <a:solidFill>
                <a:srgbClr val="2E3D57"/>
              </a:solidFill>
              <a:latin typeface="Poppins" panose="00000500000000000000" pitchFamily="2" charset="0"/>
              <a:cs typeface="Poppins" panose="00000500000000000000" pitchFamily="2" charset="0"/>
            </a:endParaRPr>
          </a:p>
        </p:txBody>
      </p:sp>
      <p:pic>
        <p:nvPicPr>
          <p:cNvPr id="13" name="Image 12">
            <a:extLst>
              <a:ext uri="{FF2B5EF4-FFF2-40B4-BE49-F238E27FC236}">
                <a16:creationId xmlns:a16="http://schemas.microsoft.com/office/drawing/2014/main" id="{9D5F9612-46BA-8A02-3EEE-6F76F9E0ECFF}"/>
              </a:ext>
            </a:extLst>
          </p:cNvPr>
          <p:cNvPicPr>
            <a:picLocks noChangeAspect="1"/>
          </p:cNvPicPr>
          <p:nvPr/>
        </p:nvPicPr>
        <p:blipFill>
          <a:blip r:embed="rId5"/>
          <a:stretch>
            <a:fillRect/>
          </a:stretch>
        </p:blipFill>
        <p:spPr>
          <a:xfrm>
            <a:off x="3428999" y="0"/>
            <a:ext cx="1812267" cy="993391"/>
          </a:xfrm>
          <a:prstGeom prst="rect">
            <a:avLst/>
          </a:prstGeom>
        </p:spPr>
      </p:pic>
    </p:spTree>
    <p:extLst>
      <p:ext uri="{BB962C8B-B14F-4D97-AF65-F5344CB8AC3E}">
        <p14:creationId xmlns:p14="http://schemas.microsoft.com/office/powerpoint/2010/main" val="4007784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6FB2C-E7E5-0B98-B114-BF01BD6B57A1}"/>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6E70FA5-6497-A8A8-6412-C2C17FA98534}"/>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17</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EF3EEC5A-467D-A333-D05A-4766D0F129F4}"/>
              </a:ext>
            </a:extLst>
          </p:cNvPr>
          <p:cNvSpPr/>
          <p:nvPr/>
        </p:nvSpPr>
        <p:spPr>
          <a:xfrm>
            <a:off x="474098" y="1960698"/>
            <a:ext cx="6007261" cy="1523687"/>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Préparation des sols, semis et plantations.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 cultures (arrosage, désherbage, tuteurage).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Récolte des légumes.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Tri, lavage et conditionnement des produits.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Préparation de paniers ou commandes.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du jardin et du matériel.</a:t>
            </a:r>
          </a:p>
        </p:txBody>
      </p:sp>
      <p:sp>
        <p:nvSpPr>
          <p:cNvPr id="8" name="Rectangle 7">
            <a:extLst>
              <a:ext uri="{FF2B5EF4-FFF2-40B4-BE49-F238E27FC236}">
                <a16:creationId xmlns:a16="http://schemas.microsoft.com/office/drawing/2014/main" id="{1E7DBCDC-72E7-9CD5-81E9-41B3B355DD4B}"/>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B4003AB4-529B-54AF-A165-0B1905A14BAD}"/>
              </a:ext>
            </a:extLst>
          </p:cNvPr>
          <p:cNvSpPr/>
          <p:nvPr/>
        </p:nvSpPr>
        <p:spPr>
          <a:xfrm>
            <a:off x="524240" y="4283459"/>
            <a:ext cx="5809520" cy="415498"/>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CONFLANS-SAINT-HONORINE</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2F6704C1-4F4C-FDB3-EED0-7FE1C262ED17}"/>
              </a:ext>
            </a:extLst>
          </p:cNvPr>
          <p:cNvSpPr/>
          <p:nvPr/>
        </p:nvSpPr>
        <p:spPr>
          <a:xfrm>
            <a:off x="861252" y="6705988"/>
            <a:ext cx="5232955" cy="2031325"/>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64 Chemin des Hautes Rayes</a:t>
            </a:r>
          </a:p>
          <a:p>
            <a:pPr lvl="0"/>
            <a:r>
              <a:rPr lang="fr-FR" sz="1050" dirty="0">
                <a:solidFill>
                  <a:srgbClr val="2E3D57"/>
                </a:solidFill>
                <a:latin typeface="Poppins" panose="00000500000000000000" pitchFamily="2" charset="0"/>
                <a:cs typeface="Poppins" panose="00000500000000000000" pitchFamily="2" charset="0"/>
              </a:rPr>
              <a:t>78 700 CONFLANS SAINTE HONORINE</a:t>
            </a:r>
          </a:p>
          <a:p>
            <a:pPr lvl="0"/>
            <a:r>
              <a:rPr lang="fr-FR" sz="1050" b="1"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06 48 20 95 70</a:t>
            </a: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highlight>
                <a:srgbClr val="FFFF00"/>
              </a:highlight>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2"/>
              </a:rPr>
              <a:t>contact@equalis.org</a:t>
            </a:r>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3"/>
              </a:rPr>
              <a:t>pole-iaef@equalis.org</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hlinkClick r:id="rId4"/>
              </a:rPr>
              <a:t>https://www.equalis.org</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8D1E0E74-A95C-98BB-B804-D9202B596A6A}"/>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8A8FA6FD-326A-532E-19A4-659BCEA48CDB}"/>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2E3D57"/>
                </a:solidFill>
                <a:latin typeface="Poppins" panose="00000500000000000000" pitchFamily="2" charset="0"/>
                <a:cs typeface="Poppins" panose="00000500000000000000" pitchFamily="2" charset="0"/>
              </a:rPr>
              <a:t>EQUALIS </a:t>
            </a:r>
          </a:p>
          <a:p>
            <a:pPr algn="ctr"/>
            <a:r>
              <a:rPr lang="fr-FR" sz="1400" b="1" dirty="0">
                <a:solidFill>
                  <a:srgbClr val="2E3D57"/>
                </a:solidFill>
                <a:latin typeface="Poppins" panose="00000500000000000000" pitchFamily="2" charset="0"/>
                <a:cs typeface="Poppins" panose="00000500000000000000" pitchFamily="2" charset="0"/>
              </a:rPr>
              <a:t> Le Jardin Maraîcher</a:t>
            </a:r>
            <a:endParaRPr lang="fr-FR" sz="1200" b="1" dirty="0">
              <a:solidFill>
                <a:srgbClr val="2E3D57"/>
              </a:solidFill>
              <a:latin typeface="Poppins" panose="00000500000000000000" pitchFamily="2" charset="0"/>
              <a:cs typeface="Poppins" panose="00000500000000000000" pitchFamily="2" charset="0"/>
            </a:endParaRPr>
          </a:p>
        </p:txBody>
      </p:sp>
      <p:pic>
        <p:nvPicPr>
          <p:cNvPr id="13" name="Image 12">
            <a:extLst>
              <a:ext uri="{FF2B5EF4-FFF2-40B4-BE49-F238E27FC236}">
                <a16:creationId xmlns:a16="http://schemas.microsoft.com/office/drawing/2014/main" id="{FC2FAE2B-67BE-D0B1-E931-B4E4DFAEEAD8}"/>
              </a:ext>
            </a:extLst>
          </p:cNvPr>
          <p:cNvPicPr>
            <a:picLocks noChangeAspect="1"/>
          </p:cNvPicPr>
          <p:nvPr/>
        </p:nvPicPr>
        <p:blipFill>
          <a:blip r:embed="rId5"/>
          <a:stretch>
            <a:fillRect/>
          </a:stretch>
        </p:blipFill>
        <p:spPr>
          <a:xfrm>
            <a:off x="3428999" y="0"/>
            <a:ext cx="1812267" cy="993391"/>
          </a:xfrm>
          <a:prstGeom prst="rect">
            <a:avLst/>
          </a:prstGeom>
        </p:spPr>
      </p:pic>
    </p:spTree>
    <p:extLst>
      <p:ext uri="{BB962C8B-B14F-4D97-AF65-F5344CB8AC3E}">
        <p14:creationId xmlns:p14="http://schemas.microsoft.com/office/powerpoint/2010/main" val="1998996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32551-93F3-5F02-3714-6C4AB8F2A13D}"/>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EAF7E6C-9402-8EE5-B560-81C17BFCBDA0}"/>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18</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E42EB7C9-8641-BA5A-56AB-8BC1B7AB9140}"/>
              </a:ext>
            </a:extLst>
          </p:cNvPr>
          <p:cNvSpPr/>
          <p:nvPr/>
        </p:nvSpPr>
        <p:spPr>
          <a:xfrm>
            <a:off x="474098" y="2032650"/>
            <a:ext cx="6007261" cy="1281313"/>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Préparation de repas et buffets (traiteur)Cuisine,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Mise en place et conditionnement</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Livraison des commandes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Respect des règles d’hygiène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Organisation de la cuisine</a:t>
            </a:r>
          </a:p>
        </p:txBody>
      </p:sp>
      <p:sp>
        <p:nvSpPr>
          <p:cNvPr id="8" name="Rectangle 7">
            <a:extLst>
              <a:ext uri="{FF2B5EF4-FFF2-40B4-BE49-F238E27FC236}">
                <a16:creationId xmlns:a16="http://schemas.microsoft.com/office/drawing/2014/main" id="{B076A595-C127-FF8B-6BBD-5359440137C3}"/>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DD51CE96-B032-3F40-E0D1-B754CCAFA77E}"/>
              </a:ext>
            </a:extLst>
          </p:cNvPr>
          <p:cNvSpPr/>
          <p:nvPr/>
        </p:nvSpPr>
        <p:spPr>
          <a:xfrm>
            <a:off x="524240" y="4283459"/>
            <a:ext cx="5809520" cy="415498"/>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Yvelines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552F3F28-EABF-305C-1E8E-A322451B61B8}"/>
              </a:ext>
            </a:extLst>
          </p:cNvPr>
          <p:cNvSpPr/>
          <p:nvPr/>
        </p:nvSpPr>
        <p:spPr>
          <a:xfrm>
            <a:off x="861252" y="6705988"/>
            <a:ext cx="5232955" cy="2031325"/>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72 rue désiré Clément   </a:t>
            </a:r>
          </a:p>
          <a:p>
            <a:pPr lvl="0"/>
            <a:r>
              <a:rPr lang="fr-FR" sz="1050" dirty="0">
                <a:solidFill>
                  <a:srgbClr val="2E3D57"/>
                </a:solidFill>
                <a:latin typeface="Poppins" panose="00000500000000000000" pitchFamily="2" charset="0"/>
                <a:cs typeface="Poppins" panose="00000500000000000000" pitchFamily="2" charset="0"/>
              </a:rPr>
              <a:t>78 700 Conflans-Sainte- Honorine</a:t>
            </a: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06 48 20 95 70</a:t>
            </a: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2"/>
              </a:rPr>
              <a:t>contact@equalis.org</a:t>
            </a:r>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3"/>
              </a:rPr>
              <a:t>pole-iaef@equalis.org</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hlinkClick r:id="rId4"/>
              </a:rPr>
              <a:t>https://www.equalis.org</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07353443-490E-D571-D317-F70BD27E70FA}"/>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F72351A2-B51A-2780-91AC-04469EDC2C45}"/>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2E3D57"/>
                </a:solidFill>
                <a:latin typeface="Poppins" panose="00000500000000000000" pitchFamily="2" charset="0"/>
                <a:cs typeface="Poppins" panose="00000500000000000000" pitchFamily="2" charset="0"/>
              </a:rPr>
              <a:t>EQUALIS </a:t>
            </a:r>
          </a:p>
          <a:p>
            <a:pPr algn="ctr"/>
            <a:r>
              <a:rPr lang="fr-FR" sz="1400" b="1" dirty="0">
                <a:solidFill>
                  <a:srgbClr val="2E3D57"/>
                </a:solidFill>
                <a:latin typeface="Poppins" panose="00000500000000000000" pitchFamily="2" charset="0"/>
                <a:cs typeface="Poppins" panose="00000500000000000000" pitchFamily="2" charset="0"/>
              </a:rPr>
              <a:t> Le Traiteur Solidaire </a:t>
            </a:r>
            <a:endParaRPr lang="fr-FR" sz="1200" b="1" dirty="0">
              <a:solidFill>
                <a:srgbClr val="2E3D57"/>
              </a:solidFill>
              <a:latin typeface="Poppins" panose="00000500000000000000" pitchFamily="2" charset="0"/>
              <a:cs typeface="Poppins" panose="00000500000000000000" pitchFamily="2" charset="0"/>
            </a:endParaRPr>
          </a:p>
        </p:txBody>
      </p:sp>
      <p:pic>
        <p:nvPicPr>
          <p:cNvPr id="3" name="Image 2">
            <a:extLst>
              <a:ext uri="{FF2B5EF4-FFF2-40B4-BE49-F238E27FC236}">
                <a16:creationId xmlns:a16="http://schemas.microsoft.com/office/drawing/2014/main" id="{E17D9C11-B66F-FCD0-3358-CAABF45154E1}"/>
              </a:ext>
            </a:extLst>
          </p:cNvPr>
          <p:cNvPicPr>
            <a:picLocks noChangeAspect="1"/>
          </p:cNvPicPr>
          <p:nvPr/>
        </p:nvPicPr>
        <p:blipFill>
          <a:blip r:embed="rId5"/>
          <a:stretch>
            <a:fillRect/>
          </a:stretch>
        </p:blipFill>
        <p:spPr>
          <a:xfrm>
            <a:off x="3965457" y="0"/>
            <a:ext cx="1276160" cy="1276160"/>
          </a:xfrm>
          <a:prstGeom prst="rect">
            <a:avLst/>
          </a:prstGeom>
        </p:spPr>
      </p:pic>
    </p:spTree>
    <p:extLst>
      <p:ext uri="{BB962C8B-B14F-4D97-AF65-F5344CB8AC3E}">
        <p14:creationId xmlns:p14="http://schemas.microsoft.com/office/powerpoint/2010/main" val="2524506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3517D-73F7-2D0B-D6B8-8CE04A30181F}"/>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F57F181-AD40-E155-4BCD-61A4B4142841}"/>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19</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F6FFAFB5-CB78-DD80-1F60-2F3F57F7A88C}"/>
              </a:ext>
            </a:extLst>
          </p:cNvPr>
          <p:cNvSpPr/>
          <p:nvPr/>
        </p:nvSpPr>
        <p:spPr>
          <a:xfrm>
            <a:off x="474098" y="2058075"/>
            <a:ext cx="6007261" cy="1281313"/>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Couture et confection d’articles textiles (retouches, création, assemblage)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Réparation et recyclage de vêtements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Découpe et préparation des tissus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Utilisation de machines à coudre industrielles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Contrôle qualité et finitions des produits</a:t>
            </a:r>
          </a:p>
        </p:txBody>
      </p:sp>
      <p:sp>
        <p:nvSpPr>
          <p:cNvPr id="8" name="Rectangle 7">
            <a:extLst>
              <a:ext uri="{FF2B5EF4-FFF2-40B4-BE49-F238E27FC236}">
                <a16:creationId xmlns:a16="http://schemas.microsoft.com/office/drawing/2014/main" id="{F80C2DAB-EDBE-8799-DE6B-68820581D24C}"/>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23026B45-0062-9C00-96F2-6C34E15D21D6}"/>
              </a:ext>
            </a:extLst>
          </p:cNvPr>
          <p:cNvSpPr/>
          <p:nvPr/>
        </p:nvSpPr>
        <p:spPr>
          <a:xfrm>
            <a:off x="524240" y="4283459"/>
            <a:ext cx="5809520" cy="738664"/>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Conflans-Sainte-Honorine</a:t>
            </a:r>
          </a:p>
          <a:p>
            <a:endParaRPr lang="fr-FR" sz="1050" dirty="0">
              <a:solidFill>
                <a:srgbClr val="2E3D57"/>
              </a:solidFill>
              <a:latin typeface="Poppins" panose="00000500000000000000" pitchFamily="2" charset="0"/>
              <a:cs typeface="Poppins" panose="00000500000000000000" pitchFamily="2" charset="0"/>
            </a:endParaRP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7C99F317-314F-E596-083C-F1D4A129C427}"/>
              </a:ext>
            </a:extLst>
          </p:cNvPr>
          <p:cNvSpPr/>
          <p:nvPr/>
        </p:nvSpPr>
        <p:spPr>
          <a:xfrm>
            <a:off x="861252" y="6705988"/>
            <a:ext cx="5232955" cy="2031325"/>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1 avenue Gabriel Péri </a:t>
            </a:r>
          </a:p>
          <a:p>
            <a:pPr lvl="0"/>
            <a:r>
              <a:rPr lang="fr-FR" sz="1050" dirty="0">
                <a:solidFill>
                  <a:srgbClr val="2E3D57"/>
                </a:solidFill>
                <a:latin typeface="Poppins" panose="00000500000000000000" pitchFamily="2" charset="0"/>
                <a:cs typeface="Poppins" panose="00000500000000000000" pitchFamily="2" charset="0"/>
              </a:rPr>
              <a:t>78700 Conflans-Sainte-Honorine</a:t>
            </a:r>
          </a:p>
          <a:p>
            <a:pPr lvl="0"/>
            <a:r>
              <a:rPr lang="fr-FR" sz="1050" b="1" dirty="0">
                <a:solidFill>
                  <a:srgbClr val="2E3D57"/>
                </a:solidFill>
                <a:latin typeface="Poppins" panose="00000500000000000000" pitchFamily="2" charset="0"/>
                <a:cs typeface="Poppins" panose="00000500000000000000" pitchFamily="2" charset="0"/>
              </a:rPr>
              <a:t>  </a:t>
            </a: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highlight>
                <a:srgbClr val="FFFF00"/>
              </a:highlight>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2"/>
              </a:rPr>
              <a:t>contact@equalis.org</a:t>
            </a:r>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3"/>
              </a:rPr>
              <a:t>pole-iaef@equalis.org</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hlinkClick r:id="rId4"/>
            </a:endParaRPr>
          </a:p>
          <a:p>
            <a:pPr lvl="0"/>
            <a:r>
              <a:rPr lang="fr-FR" sz="1050" dirty="0">
                <a:solidFill>
                  <a:srgbClr val="2E3D57"/>
                </a:solidFill>
                <a:latin typeface="Poppins" panose="00000500000000000000" pitchFamily="2" charset="0"/>
                <a:cs typeface="Poppins" panose="00000500000000000000" pitchFamily="2" charset="0"/>
                <a:hlinkClick r:id="rId4"/>
              </a:rPr>
              <a:t>https://www.equalis.org</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C6DAE017-B9B9-A46F-8233-8840FA485D84}"/>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A9D33363-9994-ED21-CAA6-B8FD3F9D04DD}"/>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2E3D57"/>
                </a:solidFill>
                <a:latin typeface="Poppins" panose="00000500000000000000" pitchFamily="2" charset="0"/>
                <a:cs typeface="Poppins" panose="00000500000000000000" pitchFamily="2" charset="0"/>
              </a:rPr>
              <a:t>EQUALIS </a:t>
            </a:r>
          </a:p>
          <a:p>
            <a:pPr algn="ctr"/>
            <a:r>
              <a:rPr lang="fr-FR" sz="1400" b="1" dirty="0">
                <a:solidFill>
                  <a:srgbClr val="2E3D57"/>
                </a:solidFill>
                <a:latin typeface="Poppins" panose="00000500000000000000" pitchFamily="2" charset="0"/>
                <a:cs typeface="Poppins" panose="00000500000000000000" pitchFamily="2" charset="0"/>
              </a:rPr>
              <a:t> Les étoiles filantes  </a:t>
            </a:r>
            <a:endParaRPr lang="fr-FR" sz="1200" b="1" dirty="0">
              <a:solidFill>
                <a:srgbClr val="2E3D57"/>
              </a:solidFill>
              <a:latin typeface="Poppins" panose="00000500000000000000" pitchFamily="2" charset="0"/>
              <a:cs typeface="Poppins" panose="00000500000000000000" pitchFamily="2" charset="0"/>
            </a:endParaRPr>
          </a:p>
        </p:txBody>
      </p:sp>
      <p:pic>
        <p:nvPicPr>
          <p:cNvPr id="4" name="Image 3">
            <a:extLst>
              <a:ext uri="{FF2B5EF4-FFF2-40B4-BE49-F238E27FC236}">
                <a16:creationId xmlns:a16="http://schemas.microsoft.com/office/drawing/2014/main" id="{3AF7DB65-4785-CF52-BA1C-81F165183345}"/>
              </a:ext>
            </a:extLst>
          </p:cNvPr>
          <p:cNvPicPr>
            <a:picLocks noChangeAspect="1"/>
          </p:cNvPicPr>
          <p:nvPr/>
        </p:nvPicPr>
        <p:blipFill>
          <a:blip r:embed="rId5"/>
          <a:stretch>
            <a:fillRect/>
          </a:stretch>
        </p:blipFill>
        <p:spPr>
          <a:xfrm>
            <a:off x="3521850" y="-21509"/>
            <a:ext cx="1816765" cy="993734"/>
          </a:xfrm>
          <a:prstGeom prst="rect">
            <a:avLst/>
          </a:prstGeom>
        </p:spPr>
      </p:pic>
    </p:spTree>
    <p:extLst>
      <p:ext uri="{BB962C8B-B14F-4D97-AF65-F5344CB8AC3E}">
        <p14:creationId xmlns:p14="http://schemas.microsoft.com/office/powerpoint/2010/main" val="4190304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p:txBody>
          <a:bodyPr/>
          <a:lstStyle/>
          <a:p>
            <a:fld id="{476FCA90-7DDA-4ACE-891A-166DEC474C75}" type="slidenum">
              <a:rPr lang="fr-FR" smtClean="0"/>
              <a:pPr/>
              <a:t>2</a:t>
            </a:fld>
            <a:endParaRPr lang="fr-FR" dirty="0"/>
          </a:p>
        </p:txBody>
      </p:sp>
      <p:sp>
        <p:nvSpPr>
          <p:cNvPr id="4" name="Rectangle 3"/>
          <p:cNvSpPr/>
          <p:nvPr/>
        </p:nvSpPr>
        <p:spPr>
          <a:xfrm>
            <a:off x="296526" y="3452025"/>
            <a:ext cx="6237515" cy="646331"/>
          </a:xfrm>
          <a:prstGeom prst="rect">
            <a:avLst/>
          </a:prstGeom>
        </p:spPr>
        <p:txBody>
          <a:bodyPr wrap="square">
            <a:spAutoFit/>
          </a:bodyPr>
          <a:lstStyle/>
          <a:p>
            <a:pPr algn="just"/>
            <a:r>
              <a:rPr lang="fr-FR" sz="1200" b="1" dirty="0">
                <a:solidFill>
                  <a:srgbClr val="3B4158"/>
                </a:solidFill>
                <a:latin typeface="Poppins" panose="00000500000000000000" pitchFamily="2" charset="0"/>
                <a:cs typeface="Poppins" panose="00000500000000000000" pitchFamily="2" charset="0"/>
              </a:rPr>
              <a:t>L’Insertion par l’Activité Économique (IAE) a émergé à la fin des années 1970 pour devenir en 1998, avec la loi de lutte contre les exclusions, un secteur économique reconnu et inscrit officiellement dans le Code du Travail.</a:t>
            </a:r>
          </a:p>
        </p:txBody>
      </p:sp>
      <p:sp>
        <p:nvSpPr>
          <p:cNvPr id="5" name="Rectangle 4"/>
          <p:cNvSpPr/>
          <p:nvPr/>
        </p:nvSpPr>
        <p:spPr>
          <a:xfrm>
            <a:off x="304800" y="3998202"/>
            <a:ext cx="6291072" cy="1754326"/>
          </a:xfrm>
          <a:prstGeom prst="rect">
            <a:avLst/>
          </a:prstGeom>
        </p:spPr>
        <p:txBody>
          <a:bodyPr wrap="square">
            <a:spAutoFit/>
          </a:bodyPr>
          <a:lstStyle/>
          <a:p>
            <a:pPr algn="just"/>
            <a:endParaRPr lang="fr-FR" sz="1200" dirty="0">
              <a:latin typeface="Poppins" panose="00000500000000000000" pitchFamily="2" charset="0"/>
              <a:cs typeface="Poppins" panose="00000500000000000000" pitchFamily="2" charset="0"/>
            </a:endParaRPr>
          </a:p>
          <a:p>
            <a:pPr algn="just"/>
            <a:r>
              <a:rPr lang="fr-FR" sz="1200" dirty="0">
                <a:latin typeface="Poppins" panose="00000500000000000000" pitchFamily="2" charset="0"/>
                <a:cs typeface="Poppins" panose="00000500000000000000" pitchFamily="2" charset="0"/>
              </a:rPr>
              <a:t>Article L.5132-1 du Code du Travail :</a:t>
            </a:r>
          </a:p>
          <a:p>
            <a:pPr algn="just"/>
            <a:r>
              <a:rPr lang="fr-FR" sz="1200" dirty="0">
                <a:latin typeface="Poppins" panose="00000500000000000000" pitchFamily="2" charset="0"/>
                <a:cs typeface="Poppins" panose="00000500000000000000" pitchFamily="2" charset="0"/>
              </a:rPr>
              <a:t>« L’Insertion par l’Activité économique a pour objet de permettre à des personnes sans emploi, rencontrant des difficultés sociales et professionnelles particulières, de bénéficier de contrats de travail en vue de faciliter leur insertion professionnelle.</a:t>
            </a:r>
          </a:p>
          <a:p>
            <a:pPr algn="just"/>
            <a:r>
              <a:rPr lang="fr-FR" sz="1200" dirty="0">
                <a:latin typeface="Poppins" panose="00000500000000000000" pitchFamily="2" charset="0"/>
                <a:cs typeface="Poppins" panose="00000500000000000000" pitchFamily="2" charset="0"/>
              </a:rPr>
              <a:t>Elle met en œuvre des modalités spécifiques d’accueil et d’accompagnement.</a:t>
            </a:r>
          </a:p>
          <a:p>
            <a:pPr algn="just"/>
            <a:r>
              <a:rPr lang="fr-FR" sz="1200" dirty="0">
                <a:latin typeface="Poppins" panose="00000500000000000000" pitchFamily="2" charset="0"/>
                <a:cs typeface="Poppins" panose="00000500000000000000" pitchFamily="2" charset="0"/>
              </a:rPr>
              <a:t>L’Insertion par l’Activité Economique, notamment par la création d’activités économiques, contribue également au développement des territoires ».</a:t>
            </a:r>
          </a:p>
        </p:txBody>
      </p:sp>
    </p:spTree>
    <p:extLst>
      <p:ext uri="{BB962C8B-B14F-4D97-AF65-F5344CB8AC3E}">
        <p14:creationId xmlns:p14="http://schemas.microsoft.com/office/powerpoint/2010/main" val="2034605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E76E9-0A7A-42C9-46A4-1E43139C5409}"/>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378CD20-01F2-235E-B5D8-DDB32964E63C}"/>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20</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E3728F32-D10F-CE10-767F-CF834D07081F}"/>
              </a:ext>
            </a:extLst>
          </p:cNvPr>
          <p:cNvSpPr/>
          <p:nvPr/>
        </p:nvSpPr>
        <p:spPr>
          <a:xfrm>
            <a:off x="474098" y="1860901"/>
            <a:ext cx="6007261" cy="1766061"/>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Nettoyage de bureaux et locaux professionnels , écoles, crèches, mairie, syndic de copropriété</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Remise en état de locaux après travaux ou déménagement</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Nettoyage de surfaces et vitres (vitrerie), cuisines, classes…etc. (technique de nettoyage, HACCP, monobrosse…)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et maintien de la propreté des espaces de travail</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Respect des consignes d’hygiène et de sécurité</a:t>
            </a:r>
          </a:p>
        </p:txBody>
      </p:sp>
      <p:sp>
        <p:nvSpPr>
          <p:cNvPr id="8" name="Rectangle 7">
            <a:extLst>
              <a:ext uri="{FF2B5EF4-FFF2-40B4-BE49-F238E27FC236}">
                <a16:creationId xmlns:a16="http://schemas.microsoft.com/office/drawing/2014/main" id="{E4A92557-BD2D-08EB-BD02-7F4BD8959AEB}"/>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49ECC63D-ACF6-B1D1-54D4-06489293A332}"/>
              </a:ext>
            </a:extLst>
          </p:cNvPr>
          <p:cNvSpPr/>
          <p:nvPr/>
        </p:nvSpPr>
        <p:spPr>
          <a:xfrm>
            <a:off x="524240" y="4283459"/>
            <a:ext cx="5809520" cy="738664"/>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BUC </a:t>
            </a:r>
          </a:p>
          <a:p>
            <a:endParaRPr lang="fr-FR" sz="1050" dirty="0">
              <a:solidFill>
                <a:srgbClr val="2E3D57"/>
              </a:solidFill>
              <a:latin typeface="Poppins" panose="00000500000000000000" pitchFamily="2" charset="0"/>
              <a:cs typeface="Poppins" panose="00000500000000000000" pitchFamily="2" charset="0"/>
            </a:endParaRP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E90D87C2-187A-4977-6407-6984A5B748BD}"/>
              </a:ext>
            </a:extLst>
          </p:cNvPr>
          <p:cNvSpPr/>
          <p:nvPr/>
        </p:nvSpPr>
        <p:spPr>
          <a:xfrm>
            <a:off x="861252" y="6705988"/>
            <a:ext cx="5232955" cy="1869743"/>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153, Rue FournyBP603</a:t>
            </a:r>
          </a:p>
          <a:p>
            <a:pPr lvl="0"/>
            <a:r>
              <a:rPr lang="fr-FR" sz="1050" dirty="0">
                <a:solidFill>
                  <a:srgbClr val="2E3D57"/>
                </a:solidFill>
                <a:latin typeface="Poppins" panose="00000500000000000000" pitchFamily="2" charset="0"/>
                <a:cs typeface="Poppins" panose="00000500000000000000" pitchFamily="2" charset="0"/>
              </a:rPr>
              <a:t> 78530 BUC</a:t>
            </a:r>
          </a:p>
          <a:p>
            <a:pPr lvl="0"/>
            <a:r>
              <a:rPr lang="fr-FR" sz="1050" b="1"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06 64 67 95 93 </a:t>
            </a:r>
          </a:p>
          <a:p>
            <a:pPr lvl="0"/>
            <a:endParaRPr lang="fr-FR" sz="1050" dirty="0">
              <a:solidFill>
                <a:srgbClr val="2E3D57"/>
              </a:solidFill>
              <a:highlight>
                <a:srgbClr val="FFFF00"/>
              </a:highlight>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2"/>
              </a:rPr>
              <a:t>secretariat@i-sy.fr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highlight>
                  <a:srgbClr val="FFFF00"/>
                </a:highlight>
                <a:latin typeface="Poppins" panose="00000500000000000000" pitchFamily="2" charset="0"/>
                <a:cs typeface="Poppins" panose="00000500000000000000" pitchFamily="2" charset="0"/>
              </a:rPr>
              <a:t>  </a:t>
            </a:r>
          </a:p>
        </p:txBody>
      </p:sp>
      <p:sp>
        <p:nvSpPr>
          <p:cNvPr id="5" name="Larme 4">
            <a:extLst>
              <a:ext uri="{FF2B5EF4-FFF2-40B4-BE49-F238E27FC236}">
                <a16:creationId xmlns:a16="http://schemas.microsoft.com/office/drawing/2014/main" id="{9FB84E34-ED1B-5A5C-F50C-F10013FFA0C7}"/>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8C7A60CE-3772-4A31-4095-D9C81AF4FAB0}"/>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ISY-Iconet</a:t>
            </a:r>
          </a:p>
        </p:txBody>
      </p:sp>
      <p:pic>
        <p:nvPicPr>
          <p:cNvPr id="3" name="Image 2">
            <a:extLst>
              <a:ext uri="{FF2B5EF4-FFF2-40B4-BE49-F238E27FC236}">
                <a16:creationId xmlns:a16="http://schemas.microsoft.com/office/drawing/2014/main" id="{D086587C-01B6-E955-798F-D4903FDC08CB}"/>
              </a:ext>
            </a:extLst>
          </p:cNvPr>
          <p:cNvPicPr>
            <a:picLocks noChangeAspect="1"/>
          </p:cNvPicPr>
          <p:nvPr/>
        </p:nvPicPr>
        <p:blipFill>
          <a:blip r:embed="rId3"/>
          <a:stretch>
            <a:fillRect/>
          </a:stretch>
        </p:blipFill>
        <p:spPr>
          <a:xfrm>
            <a:off x="3414805" y="211016"/>
            <a:ext cx="1923810" cy="504762"/>
          </a:xfrm>
          <a:prstGeom prst="rect">
            <a:avLst/>
          </a:prstGeom>
        </p:spPr>
      </p:pic>
    </p:spTree>
    <p:extLst>
      <p:ext uri="{BB962C8B-B14F-4D97-AF65-F5344CB8AC3E}">
        <p14:creationId xmlns:p14="http://schemas.microsoft.com/office/powerpoint/2010/main" val="4166215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6B093-5466-AE3C-8DDF-43EAE4732730}"/>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F4FC7FA-4079-A705-531F-3AC4C1D54631}"/>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21</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14B74553-8990-EA75-53D0-BB67458ECC0C}"/>
              </a:ext>
            </a:extLst>
          </p:cNvPr>
          <p:cNvSpPr/>
          <p:nvPr/>
        </p:nvSpPr>
        <p:spPr>
          <a:xfrm>
            <a:off x="474098" y="1960453"/>
            <a:ext cx="5620109" cy="2250809"/>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Réception et tri de matériel informatique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Diagnostic et reconditionnement des ordinateurs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Installation de logiciels et mise à jour des systèmes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Effacement sécurisé des données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Test et remise en état des équipements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Préparation et redistribution de matériel</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et accompagnement à l’utilisation du numérique</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93401633-CDA5-DBE9-7B1D-F0FB8972504F}"/>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De 26h à 35 Heures / semaine</a:t>
            </a:r>
          </a:p>
        </p:txBody>
      </p:sp>
      <p:sp>
        <p:nvSpPr>
          <p:cNvPr id="10" name="Rectangle 9">
            <a:extLst>
              <a:ext uri="{FF2B5EF4-FFF2-40B4-BE49-F238E27FC236}">
                <a16:creationId xmlns:a16="http://schemas.microsoft.com/office/drawing/2014/main" id="{9667351F-5B9E-58D7-89B6-2FA25F19F866}"/>
              </a:ext>
            </a:extLst>
          </p:cNvPr>
          <p:cNvSpPr/>
          <p:nvPr/>
        </p:nvSpPr>
        <p:spPr>
          <a:xfrm>
            <a:off x="524240" y="4283459"/>
            <a:ext cx="5809520" cy="738664"/>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Les Mureaux  </a:t>
            </a:r>
          </a:p>
          <a:p>
            <a:endParaRPr lang="fr-FR" sz="1050" dirty="0">
              <a:solidFill>
                <a:srgbClr val="2E3D57"/>
              </a:solidFill>
              <a:latin typeface="Poppins" panose="00000500000000000000" pitchFamily="2" charset="0"/>
              <a:cs typeface="Poppins" panose="00000500000000000000" pitchFamily="2" charset="0"/>
            </a:endParaRP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67C6FFA1-5022-1F6B-A00B-77106C2ACEEE}"/>
              </a:ext>
            </a:extLst>
          </p:cNvPr>
          <p:cNvSpPr/>
          <p:nvPr/>
        </p:nvSpPr>
        <p:spPr>
          <a:xfrm>
            <a:off x="861252" y="6705988"/>
            <a:ext cx="5232955" cy="1869743"/>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53 Av. Paul Raoult, </a:t>
            </a:r>
          </a:p>
          <a:p>
            <a:pPr lvl="0"/>
            <a:r>
              <a:rPr lang="fr-FR" sz="1050" dirty="0">
                <a:solidFill>
                  <a:srgbClr val="2E3D57"/>
                </a:solidFill>
                <a:latin typeface="Poppins" panose="00000500000000000000" pitchFamily="2" charset="0"/>
                <a:cs typeface="Poppins" panose="00000500000000000000" pitchFamily="2" charset="0"/>
              </a:rPr>
              <a:t>78130 Les Mureaux</a:t>
            </a: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01 73 15 67 85</a:t>
            </a:r>
          </a:p>
          <a:p>
            <a:pPr lvl="0"/>
            <a:endParaRPr lang="fr-FR" sz="1050" dirty="0">
              <a:solidFill>
                <a:srgbClr val="2E3D57"/>
              </a:solidFill>
              <a:highlight>
                <a:srgbClr val="FFFF00"/>
              </a:highlight>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2"/>
              </a:rPr>
              <a:t>contact@insersite.org</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a:t>
            </a:r>
            <a:r>
              <a:rPr lang="fr-FR" sz="1050" b="1" dirty="0">
                <a:solidFill>
                  <a:srgbClr val="2E3D57"/>
                </a:solidFill>
                <a:latin typeface="Poppins" panose="00000500000000000000" pitchFamily="2" charset="0"/>
                <a:cs typeface="Poppins" panose="00000500000000000000" pitchFamily="2" charset="0"/>
                <a:hlinkClick r:id="rId3"/>
              </a:rPr>
              <a:t>http://www.insersite.org</a:t>
            </a:r>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B7F3AEE2-0B67-A618-4155-35B6F9DD9D6D}"/>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26FF48AA-317C-4B86-890E-427E29012ED5}"/>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err="1">
                <a:solidFill>
                  <a:srgbClr val="2E3D57"/>
                </a:solidFill>
                <a:latin typeface="Poppins" panose="00000500000000000000" pitchFamily="2" charset="0"/>
                <a:cs typeface="Poppins" panose="00000500000000000000" pitchFamily="2" charset="0"/>
              </a:rPr>
              <a:t>Insersite</a:t>
            </a:r>
            <a:endParaRPr lang="fr-FR" sz="1200" b="1" dirty="0">
              <a:solidFill>
                <a:srgbClr val="2E3D57"/>
              </a:solidFill>
              <a:latin typeface="Poppins" panose="00000500000000000000" pitchFamily="2" charset="0"/>
              <a:cs typeface="Poppins" panose="00000500000000000000" pitchFamily="2" charset="0"/>
            </a:endParaRPr>
          </a:p>
        </p:txBody>
      </p:sp>
      <p:pic>
        <p:nvPicPr>
          <p:cNvPr id="3" name="Image 2">
            <a:extLst>
              <a:ext uri="{FF2B5EF4-FFF2-40B4-BE49-F238E27FC236}">
                <a16:creationId xmlns:a16="http://schemas.microsoft.com/office/drawing/2014/main" id="{2D99339D-A515-BE84-8A6A-F289082D5B42}"/>
              </a:ext>
            </a:extLst>
          </p:cNvPr>
          <p:cNvPicPr>
            <a:picLocks noChangeAspect="1"/>
          </p:cNvPicPr>
          <p:nvPr/>
        </p:nvPicPr>
        <p:blipFill>
          <a:blip r:embed="rId4"/>
          <a:stretch>
            <a:fillRect/>
          </a:stretch>
        </p:blipFill>
        <p:spPr>
          <a:xfrm>
            <a:off x="3720465" y="144079"/>
            <a:ext cx="1428750" cy="771525"/>
          </a:xfrm>
          <a:prstGeom prst="rect">
            <a:avLst/>
          </a:prstGeom>
        </p:spPr>
      </p:pic>
    </p:spTree>
    <p:extLst>
      <p:ext uri="{BB962C8B-B14F-4D97-AF65-F5344CB8AC3E}">
        <p14:creationId xmlns:p14="http://schemas.microsoft.com/office/powerpoint/2010/main" val="808095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52EDC-AE4F-EF63-5FEB-694994EB8A3E}"/>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EB1F547-2D4A-264F-5D6C-ECF45D5C7D17}"/>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22</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ED71EC79-DEA0-16F1-D299-C1BBEB3A73CE}"/>
              </a:ext>
            </a:extLst>
          </p:cNvPr>
          <p:cNvSpPr/>
          <p:nvPr/>
        </p:nvSpPr>
        <p:spPr>
          <a:xfrm>
            <a:off x="474098" y="2040114"/>
            <a:ext cx="6007261" cy="1523687"/>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aux personnes âgées ou en situation de handicap dans les actes du quotidien</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à l’hygiène, aux repas et à l’entretien du cadre de vie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Accompagnement dans les déplacements et activités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Maintien du lien social et présence auprès des personnes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Participation à l’organisation des interventions à domicile ou en structure</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133F8A5E-A549-E793-7491-878DA7E2BCA6}"/>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AA1DD90A-F901-1D35-AB8B-80691FF87155}"/>
              </a:ext>
            </a:extLst>
          </p:cNvPr>
          <p:cNvSpPr/>
          <p:nvPr/>
        </p:nvSpPr>
        <p:spPr>
          <a:xfrm>
            <a:off x="524240" y="4283459"/>
            <a:ext cx="5809520" cy="738664"/>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Poissy   </a:t>
            </a:r>
          </a:p>
          <a:p>
            <a:endParaRPr lang="fr-FR" sz="1050" dirty="0">
              <a:solidFill>
                <a:srgbClr val="2E3D57"/>
              </a:solidFill>
              <a:latin typeface="Poppins" panose="00000500000000000000" pitchFamily="2" charset="0"/>
              <a:cs typeface="Poppins" panose="00000500000000000000" pitchFamily="2" charset="0"/>
            </a:endParaRP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17CB3D05-F6E6-158E-9763-4FD28FFA5E4E}"/>
              </a:ext>
            </a:extLst>
          </p:cNvPr>
          <p:cNvSpPr/>
          <p:nvPr/>
        </p:nvSpPr>
        <p:spPr>
          <a:xfrm>
            <a:off x="861252" y="6705988"/>
            <a:ext cx="5232955" cy="2192908"/>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a:t>
            </a:r>
            <a:r>
              <a:rPr lang="fi-FI" sz="1050" dirty="0">
                <a:solidFill>
                  <a:srgbClr val="2E3D57"/>
                </a:solidFill>
                <a:latin typeface="Poppins" panose="00000500000000000000" pitchFamily="2" charset="0"/>
                <a:cs typeface="Poppins" panose="00000500000000000000" pitchFamily="2" charset="0"/>
              </a:rPr>
              <a:t>59 PL CORNEILLE</a:t>
            </a:r>
          </a:p>
          <a:p>
            <a:pPr lvl="0"/>
            <a:r>
              <a:rPr lang="fi-FI" sz="1050" dirty="0">
                <a:solidFill>
                  <a:srgbClr val="2E3D57"/>
                </a:solidFill>
                <a:latin typeface="Poppins" panose="00000500000000000000" pitchFamily="2" charset="0"/>
                <a:cs typeface="Poppins" panose="00000500000000000000" pitchFamily="2" charset="0"/>
              </a:rPr>
              <a:t>78300 POISSY</a:t>
            </a:r>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01 47 92 88 67 </a:t>
            </a:r>
          </a:p>
          <a:p>
            <a:pPr lvl="0"/>
            <a:endParaRPr lang="fr-FR" sz="1050" dirty="0">
              <a:solidFill>
                <a:srgbClr val="2E3D57"/>
              </a:solidFill>
              <a:highlight>
                <a:srgbClr val="FFFF00"/>
              </a:highlight>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b="1" dirty="0">
                <a:solidFill>
                  <a:srgbClr val="2E3D57"/>
                </a:solidFill>
                <a:latin typeface="Poppins" panose="00000500000000000000" pitchFamily="2" charset="0"/>
                <a:cs typeface="Poppins" panose="00000500000000000000" pitchFamily="2" charset="0"/>
                <a:hlinkClick r:id="rId2"/>
              </a:rPr>
              <a:t>https://lepoles.org</a:t>
            </a:r>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rPr>
              <a:t> </a:t>
            </a:r>
          </a:p>
          <a:p>
            <a:pPr lvl="0"/>
            <a:r>
              <a:rPr lang="fr-FR" sz="1050" b="1" dirty="0">
                <a:solidFill>
                  <a:srgbClr val="2E3D57"/>
                </a:solidFill>
                <a:latin typeface="Poppins" panose="00000500000000000000" pitchFamily="2" charset="0"/>
                <a:cs typeface="Poppins" panose="00000500000000000000" pitchFamily="2" charset="0"/>
              </a:rPr>
              <a:t> </a:t>
            </a:r>
          </a:p>
        </p:txBody>
      </p:sp>
      <p:sp>
        <p:nvSpPr>
          <p:cNvPr id="5" name="Larme 4">
            <a:extLst>
              <a:ext uri="{FF2B5EF4-FFF2-40B4-BE49-F238E27FC236}">
                <a16:creationId xmlns:a16="http://schemas.microsoft.com/office/drawing/2014/main" id="{BBDB551D-5ADF-FD6B-9351-2F0B1CA00D6F}"/>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DE41DFF9-FECD-EF52-F4C5-DC0EFD1E2DDB}"/>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POLES IAE 78-  Médico-Social </a:t>
            </a:r>
          </a:p>
        </p:txBody>
      </p:sp>
      <p:pic>
        <p:nvPicPr>
          <p:cNvPr id="4" name="Image 3">
            <a:extLst>
              <a:ext uri="{FF2B5EF4-FFF2-40B4-BE49-F238E27FC236}">
                <a16:creationId xmlns:a16="http://schemas.microsoft.com/office/drawing/2014/main" id="{D6E86641-A3D7-8694-AE38-DB9F14771BCA}"/>
              </a:ext>
            </a:extLst>
          </p:cNvPr>
          <p:cNvPicPr>
            <a:picLocks noChangeAspect="1"/>
          </p:cNvPicPr>
          <p:nvPr/>
        </p:nvPicPr>
        <p:blipFill>
          <a:blip r:embed="rId3"/>
          <a:stretch>
            <a:fillRect/>
          </a:stretch>
        </p:blipFill>
        <p:spPr>
          <a:xfrm>
            <a:off x="4167924" y="143024"/>
            <a:ext cx="1013677" cy="956683"/>
          </a:xfrm>
          <a:prstGeom prst="rect">
            <a:avLst/>
          </a:prstGeom>
        </p:spPr>
      </p:pic>
    </p:spTree>
    <p:extLst>
      <p:ext uri="{BB962C8B-B14F-4D97-AF65-F5344CB8AC3E}">
        <p14:creationId xmlns:p14="http://schemas.microsoft.com/office/powerpoint/2010/main" val="2540400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E3321-AD22-C4BA-31B1-D7331E3F67F3}"/>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EC59A7B-983F-A6DB-25CC-AA52F4D9FAAE}"/>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23</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DB975C2C-6BDC-A480-8FEF-FE6033881AE2}"/>
              </a:ext>
            </a:extLst>
          </p:cNvPr>
          <p:cNvSpPr/>
          <p:nvPr/>
        </p:nvSpPr>
        <p:spPr>
          <a:xfrm>
            <a:off x="474098" y="2024274"/>
            <a:ext cx="6007261" cy="1523687"/>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Collecte de vêtements, meubles et objets divers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Tri et sélection des dons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Nettoyage et remise en état des objets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Revente en ressourcerie solidaire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Mise en rayon et accueil des clients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Gestion des stocks et logistique</a:t>
            </a:r>
          </a:p>
        </p:txBody>
      </p:sp>
      <p:sp>
        <p:nvSpPr>
          <p:cNvPr id="8" name="Rectangle 7">
            <a:extLst>
              <a:ext uri="{FF2B5EF4-FFF2-40B4-BE49-F238E27FC236}">
                <a16:creationId xmlns:a16="http://schemas.microsoft.com/office/drawing/2014/main" id="{3AC10A32-3086-CC74-BFA5-429A71E821E1}"/>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BCDEC95C-7FA6-8DD0-8FD7-D780B60FA12F}"/>
              </a:ext>
            </a:extLst>
          </p:cNvPr>
          <p:cNvSpPr/>
          <p:nvPr/>
        </p:nvSpPr>
        <p:spPr>
          <a:xfrm>
            <a:off x="524240" y="4283459"/>
            <a:ext cx="5809520" cy="1223412"/>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Le Perray-en Yvelines </a:t>
            </a:r>
          </a:p>
          <a:p>
            <a:r>
              <a:rPr lang="fr-FR" sz="1050" dirty="0">
                <a:solidFill>
                  <a:srgbClr val="2E3D57"/>
                </a:solidFill>
                <a:latin typeface="Poppins" panose="00000500000000000000" pitchFamily="2" charset="0"/>
                <a:cs typeface="Poppins" panose="00000500000000000000" pitchFamily="2" charset="0"/>
              </a:rPr>
              <a:t>Rambouillet </a:t>
            </a:r>
          </a:p>
          <a:p>
            <a:r>
              <a:rPr lang="fr-FR" sz="1050" dirty="0">
                <a:solidFill>
                  <a:srgbClr val="2E3D57"/>
                </a:solidFill>
                <a:latin typeface="Poppins" panose="00000500000000000000" pitchFamily="2" charset="0"/>
                <a:cs typeface="Poppins" panose="00000500000000000000" pitchFamily="2" charset="0"/>
              </a:rPr>
              <a:t>Guyancourt </a:t>
            </a:r>
          </a:p>
          <a:p>
            <a:r>
              <a:rPr lang="fr-FR" sz="1050" dirty="0">
                <a:solidFill>
                  <a:srgbClr val="2E3D57"/>
                </a:solidFill>
                <a:latin typeface="Poppins" panose="00000500000000000000" pitchFamily="2" charset="0"/>
                <a:cs typeface="Poppins" panose="00000500000000000000" pitchFamily="2" charset="0"/>
              </a:rPr>
              <a:t>Saint-Arnoult en Yvelines    </a:t>
            </a:r>
          </a:p>
          <a:p>
            <a:endParaRPr lang="fr-FR" sz="1050" dirty="0">
              <a:solidFill>
                <a:srgbClr val="2E3D57"/>
              </a:solidFill>
              <a:latin typeface="Poppins" panose="00000500000000000000" pitchFamily="2" charset="0"/>
              <a:cs typeface="Poppins" panose="00000500000000000000" pitchFamily="2" charset="0"/>
            </a:endParaRP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224FC235-ECB9-27B6-145D-71E2AEC7F397}"/>
              </a:ext>
            </a:extLst>
          </p:cNvPr>
          <p:cNvSpPr/>
          <p:nvPr/>
        </p:nvSpPr>
        <p:spPr>
          <a:xfrm>
            <a:off x="861252" y="6705988"/>
            <a:ext cx="5232955" cy="2031325"/>
          </a:xfrm>
          <a:prstGeom prst="rect">
            <a:avLst/>
          </a:prstGeom>
        </p:spPr>
        <p:txBody>
          <a:bodyPr wrap="square">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7 rue de l'Eglise</a:t>
            </a:r>
          </a:p>
          <a:p>
            <a:pPr lvl="0"/>
            <a:r>
              <a:rPr lang="fr-FR" sz="1050" dirty="0">
                <a:solidFill>
                  <a:srgbClr val="2E3D57"/>
                </a:solidFill>
                <a:latin typeface="Poppins" panose="00000500000000000000" pitchFamily="2" charset="0"/>
                <a:cs typeface="Poppins" panose="00000500000000000000" pitchFamily="2" charset="0"/>
              </a:rPr>
              <a:t>78610 LE PERRAY EN YVELINES	</a:t>
            </a:r>
          </a:p>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09 51 23 59 31</a:t>
            </a:r>
          </a:p>
          <a:p>
            <a:pPr lvl="0"/>
            <a:endParaRPr lang="fr-FR" sz="1050" dirty="0">
              <a:solidFill>
                <a:srgbClr val="2E3D57"/>
              </a:solidFill>
              <a:highlight>
                <a:srgbClr val="FFFF00"/>
              </a:highlight>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hlinkClick r:id="rId2"/>
              </a:rPr>
              <a:t>accueil@ressourcesetvous.org</a:t>
            </a:r>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b="1" dirty="0">
                <a:solidFill>
                  <a:srgbClr val="2E3D57"/>
                </a:solidFill>
                <a:latin typeface="Poppins" panose="00000500000000000000" pitchFamily="2" charset="0"/>
                <a:cs typeface="Poppins" panose="00000500000000000000" pitchFamily="2" charset="0"/>
                <a:hlinkClick r:id="rId3"/>
              </a:rPr>
              <a:t>https://ressourcesetvous.org</a:t>
            </a:r>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F19BC67A-71D2-24BA-9549-3664FEDF8A5D}"/>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4B719922-2BF3-B3EF-BAA3-D081A525B4C0}"/>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RESSOURCES ET VOUS </a:t>
            </a:r>
          </a:p>
        </p:txBody>
      </p:sp>
      <p:pic>
        <p:nvPicPr>
          <p:cNvPr id="3" name="Image 2">
            <a:extLst>
              <a:ext uri="{FF2B5EF4-FFF2-40B4-BE49-F238E27FC236}">
                <a16:creationId xmlns:a16="http://schemas.microsoft.com/office/drawing/2014/main" id="{EB5AA4E4-91ED-8C16-D3CD-962B68E89494}"/>
              </a:ext>
            </a:extLst>
          </p:cNvPr>
          <p:cNvPicPr>
            <a:picLocks noChangeAspect="1"/>
          </p:cNvPicPr>
          <p:nvPr/>
        </p:nvPicPr>
        <p:blipFill>
          <a:blip r:embed="rId4"/>
          <a:stretch>
            <a:fillRect/>
          </a:stretch>
        </p:blipFill>
        <p:spPr>
          <a:xfrm>
            <a:off x="3821049" y="361965"/>
            <a:ext cx="1428750" cy="409575"/>
          </a:xfrm>
          <a:prstGeom prst="rect">
            <a:avLst/>
          </a:prstGeom>
        </p:spPr>
      </p:pic>
    </p:spTree>
    <p:extLst>
      <p:ext uri="{BB962C8B-B14F-4D97-AF65-F5344CB8AC3E}">
        <p14:creationId xmlns:p14="http://schemas.microsoft.com/office/powerpoint/2010/main" val="3324482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9242F-0201-8DD4-BFDA-F9934D3C0237}"/>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4D0F19C-E2BA-1832-BEB9-1B5624DE68E8}"/>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24</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09D9F584-05C8-5F8B-2F15-D54C581C7215}"/>
              </a:ext>
            </a:extLst>
          </p:cNvPr>
          <p:cNvSpPr/>
          <p:nvPr/>
        </p:nvSpPr>
        <p:spPr>
          <a:xfrm>
            <a:off x="474098" y="2030928"/>
            <a:ext cx="6007261" cy="1281313"/>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d’espaces verts de gares situées sur la ligne N du Transilien</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Restauration de talus dégradés et mise en œuvre d’une gestion écologique adaptée aux contraintes ferroviaires.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Création d’aménagements favorables à la biodiversité</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Prestations annexes ponctuelles</a:t>
            </a:r>
          </a:p>
        </p:txBody>
      </p:sp>
      <p:sp>
        <p:nvSpPr>
          <p:cNvPr id="11" name="Rectangle 10">
            <a:extLst>
              <a:ext uri="{FF2B5EF4-FFF2-40B4-BE49-F238E27FC236}">
                <a16:creationId xmlns:a16="http://schemas.microsoft.com/office/drawing/2014/main" id="{36E9B4CD-1E31-A5DC-CA6D-DB47576A7719}"/>
              </a:ext>
            </a:extLst>
          </p:cNvPr>
          <p:cNvSpPr/>
          <p:nvPr/>
        </p:nvSpPr>
        <p:spPr>
          <a:xfrm>
            <a:off x="861252" y="6705988"/>
            <a:ext cx="5232955" cy="2192908"/>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en-US" sz="1050" dirty="0">
                <a:solidFill>
                  <a:srgbClr val="2E3D57"/>
                </a:solidFill>
                <a:latin typeface="Poppins" panose="00000500000000000000" pitchFamily="2" charset="0"/>
                <a:cs typeface="Poppins" panose="00000500000000000000" pitchFamily="2" charset="0"/>
              </a:rPr>
              <a:t>855 avenue Roger </a:t>
            </a:r>
            <a:r>
              <a:rPr lang="en-US" sz="1050" dirty="0" err="1">
                <a:solidFill>
                  <a:srgbClr val="2E3D57"/>
                </a:solidFill>
                <a:latin typeface="Poppins" panose="00000500000000000000" pitchFamily="2" charset="0"/>
                <a:cs typeface="Poppins" panose="00000500000000000000" pitchFamily="2" charset="0"/>
              </a:rPr>
              <a:t>Salengro</a:t>
            </a:r>
            <a:r>
              <a:rPr lang="en-US" sz="1050" dirty="0">
                <a:solidFill>
                  <a:srgbClr val="2E3D57"/>
                </a:solidFill>
                <a:latin typeface="Poppins" panose="00000500000000000000" pitchFamily="2" charset="0"/>
                <a:cs typeface="Poppins" panose="00000500000000000000" pitchFamily="2" charset="0"/>
              </a:rPr>
              <a:t> 92370 </a:t>
            </a:r>
            <a:r>
              <a:rPr lang="en-US" sz="1050" dirty="0" err="1">
                <a:solidFill>
                  <a:srgbClr val="2E3D57"/>
                </a:solidFill>
                <a:latin typeface="Poppins" panose="00000500000000000000" pitchFamily="2" charset="0"/>
                <a:cs typeface="Poppins" panose="00000500000000000000" pitchFamily="2" charset="0"/>
              </a:rPr>
              <a:t>Chaville</a:t>
            </a:r>
            <a:endParaRPr lang="en-US" sz="1050" dirty="0">
              <a:solidFill>
                <a:srgbClr val="2E3D57"/>
              </a:solidFill>
              <a:latin typeface="Poppins" panose="00000500000000000000" pitchFamily="2" charset="0"/>
              <a:cs typeface="Poppins" panose="00000500000000000000" pitchFamily="2" charset="0"/>
            </a:endParaRPr>
          </a:p>
          <a:p>
            <a:pPr lvl="0"/>
            <a:endParaRPr lang="en-US" sz="1050" dirty="0">
              <a:solidFill>
                <a:srgbClr val="2E3D57"/>
              </a:solidFill>
              <a:latin typeface="Poppins" panose="00000500000000000000" pitchFamily="2" charset="0"/>
              <a:cs typeface="Poppins" panose="00000500000000000000" pitchFamily="2" charset="0"/>
            </a:endParaRPr>
          </a:p>
          <a:p>
            <a:pPr lvl="0"/>
            <a:endParaRPr lang="en-US" sz="1050" dirty="0">
              <a:solidFill>
                <a:srgbClr val="2E3D57"/>
              </a:solidFill>
              <a:latin typeface="Poppins" panose="00000500000000000000" pitchFamily="2" charset="0"/>
              <a:cs typeface="Poppins" panose="00000500000000000000" pitchFamily="2" charset="0"/>
            </a:endParaRPr>
          </a:p>
          <a:p>
            <a:pPr lvl="0"/>
            <a:endParaRPr lang="en-US" sz="1050" dirty="0">
              <a:solidFill>
                <a:srgbClr val="2E3D57"/>
              </a:solidFill>
              <a:latin typeface="Poppins" panose="00000500000000000000" pitchFamily="2" charset="0"/>
              <a:cs typeface="Poppins" panose="00000500000000000000" pitchFamily="2" charset="0"/>
            </a:endParaRPr>
          </a:p>
          <a:p>
            <a:pPr lvl="0"/>
            <a:endParaRPr lang="en-US" sz="1050" dirty="0">
              <a:solidFill>
                <a:srgbClr val="2E3D57"/>
              </a:solidFill>
              <a:latin typeface="Poppins" panose="00000500000000000000" pitchFamily="2" charset="0"/>
              <a:cs typeface="Poppins" panose="00000500000000000000" pitchFamily="2" charset="0"/>
            </a:endParaRPr>
          </a:p>
          <a:p>
            <a:pPr lvl="0"/>
            <a:endParaRPr lang="en-US" sz="1050" dirty="0">
              <a:solidFill>
                <a:srgbClr val="2E3D57"/>
              </a:solidFill>
              <a:latin typeface="Poppins" panose="00000500000000000000" pitchFamily="2" charset="0"/>
              <a:cs typeface="Poppins" panose="00000500000000000000" pitchFamily="2" charset="0"/>
            </a:endParaRPr>
          </a:p>
          <a:p>
            <a:pPr lvl="0"/>
            <a:endParaRPr lang="en-US" sz="1050" dirty="0">
              <a:solidFill>
                <a:srgbClr val="2E3D57"/>
              </a:solidFill>
              <a:latin typeface="Poppins" panose="00000500000000000000" pitchFamily="2" charset="0"/>
              <a:cs typeface="Poppins" panose="00000500000000000000" pitchFamily="2" charset="0"/>
              <a:hlinkClick r:id="rId2"/>
            </a:endParaRPr>
          </a:p>
          <a:p>
            <a:pPr lvl="0"/>
            <a:r>
              <a:rPr lang="en-US" sz="1050" dirty="0">
                <a:solidFill>
                  <a:srgbClr val="2E3D57"/>
                </a:solidFill>
                <a:latin typeface="Poppins" panose="00000500000000000000" pitchFamily="2" charset="0"/>
                <a:cs typeface="Poppins" panose="00000500000000000000" pitchFamily="2" charset="0"/>
                <a:hlinkClick r:id="rId2"/>
              </a:rPr>
              <a:t>cip@association-espaces.org</a:t>
            </a:r>
            <a:endParaRPr lang="en-US" sz="1050" dirty="0">
              <a:solidFill>
                <a:srgbClr val="2E3D57"/>
              </a:solidFill>
              <a:latin typeface="Poppins" panose="00000500000000000000" pitchFamily="2" charset="0"/>
              <a:cs typeface="Poppins" panose="00000500000000000000" pitchFamily="2" charset="0"/>
            </a:endParaRPr>
          </a:p>
          <a:p>
            <a:pPr lvl="0"/>
            <a:endParaRPr lang="en-US" sz="1050" dirty="0">
              <a:solidFill>
                <a:srgbClr val="2E3D57"/>
              </a:solidFill>
              <a:latin typeface="Poppins" panose="00000500000000000000" pitchFamily="2" charset="0"/>
              <a:cs typeface="Poppins" panose="00000500000000000000" pitchFamily="2" charset="0"/>
            </a:endParaRPr>
          </a:p>
          <a:p>
            <a:pPr lvl="0"/>
            <a:r>
              <a:rPr lang="en-US" sz="1050" dirty="0">
                <a:solidFill>
                  <a:srgbClr val="2E3D57"/>
                </a:solidFill>
                <a:latin typeface="Poppins" panose="00000500000000000000" pitchFamily="2" charset="0"/>
                <a:cs typeface="Poppins" panose="00000500000000000000" pitchFamily="2" charset="0"/>
                <a:hlinkClick r:id="rId3"/>
              </a:rPr>
              <a:t>www.association-espaces.org</a:t>
            </a:r>
            <a:endParaRPr lang="en-US" sz="1050" dirty="0">
              <a:solidFill>
                <a:srgbClr val="2E3D57"/>
              </a:solidFill>
              <a:latin typeface="Poppins" panose="00000500000000000000" pitchFamily="2" charset="0"/>
              <a:cs typeface="Poppins" panose="00000500000000000000" pitchFamily="2" charset="0"/>
            </a:endParaRPr>
          </a:p>
          <a:p>
            <a:pPr lvl="0"/>
            <a:endParaRPr lang="en-US" sz="1050" dirty="0">
              <a:solidFill>
                <a:srgbClr val="2E3D57"/>
              </a:solidFill>
              <a:latin typeface="Poppins" panose="00000500000000000000" pitchFamily="2" charset="0"/>
              <a:cs typeface="Poppins" panose="00000500000000000000" pitchFamily="2" charset="0"/>
            </a:endParaRPr>
          </a:p>
          <a:p>
            <a:pPr lvl="0"/>
            <a:endParaRPr lang="en-US" sz="1050"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26091D4C-4826-3B69-521F-440A2B78D53F}"/>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514B5086-D784-C5E9-D687-BF2042330771}"/>
              </a:ext>
            </a:extLst>
          </p:cNvPr>
          <p:cNvSpPr/>
          <p:nvPr/>
        </p:nvSpPr>
        <p:spPr>
          <a:xfrm>
            <a:off x="1173016" y="105552"/>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ESPACES </a:t>
            </a:r>
          </a:p>
        </p:txBody>
      </p:sp>
      <p:sp>
        <p:nvSpPr>
          <p:cNvPr id="4" name="ZoneTexte 3">
            <a:extLst>
              <a:ext uri="{FF2B5EF4-FFF2-40B4-BE49-F238E27FC236}">
                <a16:creationId xmlns:a16="http://schemas.microsoft.com/office/drawing/2014/main" id="{3D2F151C-7F12-CDD0-7985-F3715AB73C3F}"/>
              </a:ext>
            </a:extLst>
          </p:cNvPr>
          <p:cNvSpPr txBox="1"/>
          <p:nvPr/>
        </p:nvSpPr>
        <p:spPr>
          <a:xfrm>
            <a:off x="352044" y="4248834"/>
            <a:ext cx="3429000" cy="253916"/>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Emprises vertes de la ligne N du Transilien</a:t>
            </a:r>
          </a:p>
        </p:txBody>
      </p:sp>
      <p:sp>
        <p:nvSpPr>
          <p:cNvPr id="10" name="ZoneTexte 9">
            <a:extLst>
              <a:ext uri="{FF2B5EF4-FFF2-40B4-BE49-F238E27FC236}">
                <a16:creationId xmlns:a16="http://schemas.microsoft.com/office/drawing/2014/main" id="{D6C3AA3C-154D-53CB-C74A-B1EB2B8084AE}"/>
              </a:ext>
            </a:extLst>
          </p:cNvPr>
          <p:cNvSpPr txBox="1"/>
          <p:nvPr/>
        </p:nvSpPr>
        <p:spPr>
          <a:xfrm>
            <a:off x="352044" y="5439343"/>
            <a:ext cx="3429000" cy="253916"/>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28 heures/semaine</a:t>
            </a:r>
          </a:p>
        </p:txBody>
      </p:sp>
      <p:pic>
        <p:nvPicPr>
          <p:cNvPr id="12" name="Image 11">
            <a:extLst>
              <a:ext uri="{FF2B5EF4-FFF2-40B4-BE49-F238E27FC236}">
                <a16:creationId xmlns:a16="http://schemas.microsoft.com/office/drawing/2014/main" id="{4D149D16-0377-F05D-220C-2EB552952BE3}"/>
              </a:ext>
            </a:extLst>
          </p:cNvPr>
          <p:cNvPicPr>
            <a:picLocks noChangeAspect="1"/>
          </p:cNvPicPr>
          <p:nvPr/>
        </p:nvPicPr>
        <p:blipFill>
          <a:blip r:embed="rId4"/>
          <a:stretch>
            <a:fillRect/>
          </a:stretch>
        </p:blipFill>
        <p:spPr>
          <a:xfrm>
            <a:off x="2906961" y="201635"/>
            <a:ext cx="2778023" cy="610202"/>
          </a:xfrm>
          <a:prstGeom prst="rect">
            <a:avLst/>
          </a:prstGeom>
        </p:spPr>
      </p:pic>
    </p:spTree>
    <p:extLst>
      <p:ext uri="{BB962C8B-B14F-4D97-AF65-F5344CB8AC3E}">
        <p14:creationId xmlns:p14="http://schemas.microsoft.com/office/powerpoint/2010/main" val="1888375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43355-09DF-246F-6DC0-6A19A9B0DA1A}"/>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0CEF4C-C776-C7F7-5FF1-A5047CB9756F}"/>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25</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B288E309-CCFD-28CA-9BC4-30670DD3E53E}"/>
              </a:ext>
            </a:extLst>
          </p:cNvPr>
          <p:cNvSpPr/>
          <p:nvPr/>
        </p:nvSpPr>
        <p:spPr>
          <a:xfrm>
            <a:off x="474098" y="1958614"/>
            <a:ext cx="6007261" cy="1766061"/>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Chantier d’insertion pré-qualifiant et certifiant pour former les futurs animateurs/éducateurs sportifs polyvalents des clubs sportifs des Yvelines.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Animer et encadrer des activités sportives pour différents publics.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Assurer la sécurité des participants pendant les séances.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Adapter les activités selon le niveau et les attentes des participants.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Participer à l’organisation d’événements sportifs </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3D51CA51-252C-AC6C-F10A-5BF4F88B2FF2}"/>
              </a:ext>
            </a:extLst>
          </p:cNvPr>
          <p:cNvSpPr/>
          <p:nvPr/>
        </p:nvSpPr>
        <p:spPr>
          <a:xfrm>
            <a:off x="553171" y="5482576"/>
            <a:ext cx="5751657" cy="577081"/>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26 à 30 heures hebdomadaires (alternance de formation et d’immersion au sein des structures adhérentes )</a:t>
            </a:r>
          </a:p>
          <a:p>
            <a:pPr algn="just"/>
            <a:endParaRPr lang="fr-FR" sz="1050" dirty="0">
              <a:solidFill>
                <a:srgbClr val="2E3D57"/>
              </a:solidFill>
              <a:highlight>
                <a:srgbClr val="FFFF00"/>
              </a:highlight>
              <a:latin typeface="Poppins" panose="00000500000000000000" pitchFamily="2" charset="0"/>
              <a:cs typeface="Poppins" panose="00000500000000000000" pitchFamily="2" charset="0"/>
            </a:endParaRPr>
          </a:p>
        </p:txBody>
      </p:sp>
      <p:sp>
        <p:nvSpPr>
          <p:cNvPr id="11" name="Rectangle 10">
            <a:extLst>
              <a:ext uri="{FF2B5EF4-FFF2-40B4-BE49-F238E27FC236}">
                <a16:creationId xmlns:a16="http://schemas.microsoft.com/office/drawing/2014/main" id="{48E9D665-F097-1054-866E-F335B5730AE6}"/>
              </a:ext>
            </a:extLst>
          </p:cNvPr>
          <p:cNvSpPr/>
          <p:nvPr/>
        </p:nvSpPr>
        <p:spPr>
          <a:xfrm>
            <a:off x="861252" y="6705988"/>
            <a:ext cx="5232955" cy="415498"/>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0C0910DF-1006-6255-BFCD-12EB4AC46FA4}"/>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E60057C7-20EA-7AC8-ABAA-622346D2C4B3}"/>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Emploi Sport Solutions  </a:t>
            </a:r>
          </a:p>
        </p:txBody>
      </p:sp>
      <p:sp>
        <p:nvSpPr>
          <p:cNvPr id="4" name="ZoneTexte 3">
            <a:extLst>
              <a:ext uri="{FF2B5EF4-FFF2-40B4-BE49-F238E27FC236}">
                <a16:creationId xmlns:a16="http://schemas.microsoft.com/office/drawing/2014/main" id="{DD36199C-4F3E-CD60-FA74-00ED8972C176}"/>
              </a:ext>
            </a:extLst>
          </p:cNvPr>
          <p:cNvSpPr txBox="1"/>
          <p:nvPr/>
        </p:nvSpPr>
        <p:spPr>
          <a:xfrm>
            <a:off x="861252" y="6782648"/>
            <a:ext cx="3430772" cy="2354491"/>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FIVE 170 Rue Léonard de Vinci</a:t>
            </a:r>
          </a:p>
          <a:p>
            <a:r>
              <a:rPr lang="fr-FR" sz="1050" dirty="0">
                <a:latin typeface="Poppins" panose="00000500000000000000" pitchFamily="2" charset="0"/>
                <a:cs typeface="Poppins" panose="00000500000000000000" pitchFamily="2" charset="0"/>
              </a:rPr>
              <a:t>78955 CARRIERE-SOUS-POISSY</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01 84 25 13 82 </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2"/>
              </a:rPr>
              <a:t>contact@sportsolutions.fr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https://sportsolutions.fr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9" name="Image 8">
            <a:extLst>
              <a:ext uri="{FF2B5EF4-FFF2-40B4-BE49-F238E27FC236}">
                <a16:creationId xmlns:a16="http://schemas.microsoft.com/office/drawing/2014/main" id="{7A3D6B6E-FF21-6C38-1155-A84E6C3BF968}"/>
              </a:ext>
            </a:extLst>
          </p:cNvPr>
          <p:cNvPicPr>
            <a:picLocks noChangeAspect="1"/>
          </p:cNvPicPr>
          <p:nvPr/>
        </p:nvPicPr>
        <p:blipFill>
          <a:blip r:embed="rId4"/>
          <a:stretch>
            <a:fillRect/>
          </a:stretch>
        </p:blipFill>
        <p:spPr>
          <a:xfrm>
            <a:off x="3649917" y="76224"/>
            <a:ext cx="1284214" cy="706492"/>
          </a:xfrm>
          <a:prstGeom prst="rect">
            <a:avLst/>
          </a:prstGeom>
        </p:spPr>
      </p:pic>
      <p:sp>
        <p:nvSpPr>
          <p:cNvPr id="12" name="ZoneTexte 11">
            <a:extLst>
              <a:ext uri="{FF2B5EF4-FFF2-40B4-BE49-F238E27FC236}">
                <a16:creationId xmlns:a16="http://schemas.microsoft.com/office/drawing/2014/main" id="{0150B181-E475-1A31-4572-4F69CE3B8874}"/>
              </a:ext>
            </a:extLst>
          </p:cNvPr>
          <p:cNvSpPr txBox="1"/>
          <p:nvPr/>
        </p:nvSpPr>
        <p:spPr>
          <a:xfrm>
            <a:off x="474098" y="4255024"/>
            <a:ext cx="3752088" cy="900246"/>
          </a:xfrm>
          <a:prstGeom prst="rect">
            <a:avLst/>
          </a:prstGeom>
          <a:noFill/>
        </p:spPr>
        <p:txBody>
          <a:bodyPr wrap="square" rtlCol="0">
            <a:spAutoFit/>
          </a:bodyPr>
          <a:lstStyle/>
          <a:p>
            <a:r>
              <a:rPr lang="fr-FR" sz="1050" dirty="0">
                <a:latin typeface="Poppins" panose="00000500000000000000" pitchFamily="2" charset="0"/>
                <a:cs typeface="Poppins" panose="00000500000000000000" pitchFamily="2" charset="0"/>
              </a:rPr>
              <a:t>FIVE 1170 rue léonard de Vinci</a:t>
            </a:r>
          </a:p>
          <a:p>
            <a:r>
              <a:rPr lang="fr-FR" sz="1050" dirty="0">
                <a:latin typeface="Poppins" panose="00000500000000000000" pitchFamily="2" charset="0"/>
                <a:cs typeface="Poppins" panose="00000500000000000000" pitchFamily="2" charset="0"/>
              </a:rPr>
              <a:t>78955 CARRIERE-SOUS-POISSY </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Et structures sportives adhérentes des Yvelines </a:t>
            </a:r>
          </a:p>
          <a:p>
            <a:endParaRPr lang="fr-FR" sz="105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415679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DED39-3A51-9E8F-AD7E-22C9E1316735}"/>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CF9D36D-BB4A-A682-C799-1E974907ECDD}"/>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26</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0BD4800D-9B5B-0E19-7664-12F4089F0E09}"/>
              </a:ext>
            </a:extLst>
          </p:cNvPr>
          <p:cNvSpPr/>
          <p:nvPr/>
        </p:nvSpPr>
        <p:spPr>
          <a:xfrm>
            <a:off x="474098" y="2022514"/>
            <a:ext cx="6007261" cy="1523687"/>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Trier, nettoyer et reconditionner des jouets.</a:t>
            </a:r>
          </a:p>
          <a:p>
            <a:pPr>
              <a:lnSpc>
                <a:spcPct val="150000"/>
              </a:lnSpc>
            </a:pPr>
            <a:r>
              <a:rPr lang="fr-FR" sz="1050" dirty="0">
                <a:solidFill>
                  <a:srgbClr val="2E3D57"/>
                </a:solidFill>
                <a:latin typeface="Poppins" panose="00000500000000000000" pitchFamily="2" charset="0"/>
                <a:cs typeface="Poppins" panose="00000500000000000000" pitchFamily="2" charset="0"/>
              </a:rPr>
              <a:t>Contrôler leur qualité avant la remise en vente.</a:t>
            </a:r>
          </a:p>
          <a:p>
            <a:pPr>
              <a:lnSpc>
                <a:spcPct val="150000"/>
              </a:lnSpc>
            </a:pPr>
            <a:r>
              <a:rPr lang="fr-FR" sz="1050" dirty="0">
                <a:solidFill>
                  <a:srgbClr val="2E3D57"/>
                </a:solidFill>
                <a:latin typeface="Poppins" panose="00000500000000000000" pitchFamily="2" charset="0"/>
                <a:cs typeface="Poppins" panose="00000500000000000000" pitchFamily="2" charset="0"/>
              </a:rPr>
              <a:t>Participer aux opérations logistiques (réception, stockage, préparation de commandes).</a:t>
            </a:r>
          </a:p>
          <a:p>
            <a:pPr>
              <a:lnSpc>
                <a:spcPct val="150000"/>
              </a:lnSpc>
            </a:pPr>
            <a:r>
              <a:rPr lang="fr-FR" sz="1050" dirty="0">
                <a:solidFill>
                  <a:srgbClr val="2E3D57"/>
                </a:solidFill>
                <a:latin typeface="Poppins" panose="00000500000000000000" pitchFamily="2" charset="0"/>
                <a:cs typeface="Poppins" panose="00000500000000000000" pitchFamily="2" charset="0"/>
              </a:rPr>
              <a:t>Contribuer au réemploi des jouets dans une démarche d'économie circulaire.</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DEC6F0C3-E236-9044-5630-E998DF63A632}"/>
              </a:ext>
            </a:extLst>
          </p:cNvPr>
          <p:cNvSpPr/>
          <p:nvPr/>
        </p:nvSpPr>
        <p:spPr>
          <a:xfrm>
            <a:off x="553171" y="5482576"/>
            <a:ext cx="5751657" cy="253916"/>
          </a:xfrm>
          <a:prstGeom prst="rect">
            <a:avLst/>
          </a:prstGeom>
        </p:spPr>
        <p:txBody>
          <a:bodyPr wrap="square">
            <a:spAutoFit/>
          </a:bodyPr>
          <a:lstStyle/>
          <a:p>
            <a:pPr algn="just"/>
            <a:r>
              <a:rPr lang="fr-FR" sz="1050" dirty="0" err="1">
                <a:solidFill>
                  <a:srgbClr val="2E3D57"/>
                </a:solidFill>
                <a:latin typeface="Poppins" panose="00000500000000000000" pitchFamily="2" charset="0"/>
                <a:cs typeface="Poppins" panose="00000500000000000000" pitchFamily="2" charset="0"/>
              </a:rPr>
              <a:t>Ïle</a:t>
            </a:r>
            <a:r>
              <a:rPr lang="fr-FR" sz="1050" dirty="0">
                <a:solidFill>
                  <a:srgbClr val="2E3D57"/>
                </a:solidFill>
                <a:latin typeface="Poppins" panose="00000500000000000000" pitchFamily="2" charset="0"/>
                <a:cs typeface="Poppins" panose="00000500000000000000" pitchFamily="2" charset="0"/>
              </a:rPr>
              <a:t> de France </a:t>
            </a:r>
          </a:p>
        </p:txBody>
      </p:sp>
      <p:sp>
        <p:nvSpPr>
          <p:cNvPr id="11" name="Rectangle 10">
            <a:extLst>
              <a:ext uri="{FF2B5EF4-FFF2-40B4-BE49-F238E27FC236}">
                <a16:creationId xmlns:a16="http://schemas.microsoft.com/office/drawing/2014/main" id="{905C2598-57AF-7238-9178-0A7E3DE81591}"/>
              </a:ext>
            </a:extLst>
          </p:cNvPr>
          <p:cNvSpPr/>
          <p:nvPr/>
        </p:nvSpPr>
        <p:spPr>
          <a:xfrm>
            <a:off x="861252" y="6705988"/>
            <a:ext cx="5232955" cy="415498"/>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p:txBody>
      </p:sp>
      <p:sp>
        <p:nvSpPr>
          <p:cNvPr id="5" name="Larme 4">
            <a:extLst>
              <a:ext uri="{FF2B5EF4-FFF2-40B4-BE49-F238E27FC236}">
                <a16:creationId xmlns:a16="http://schemas.microsoft.com/office/drawing/2014/main" id="{BDA2934D-437D-833A-8AEB-6F0FE3074A71}"/>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7" name="Rectangle avec coins rognés en diagonale 15">
            <a:extLst>
              <a:ext uri="{FF2B5EF4-FFF2-40B4-BE49-F238E27FC236}">
                <a16:creationId xmlns:a16="http://schemas.microsoft.com/office/drawing/2014/main" id="{85895A1E-6240-189C-7423-187DD3FBE8EC}"/>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YOTI </a:t>
            </a:r>
          </a:p>
        </p:txBody>
      </p:sp>
      <p:pic>
        <p:nvPicPr>
          <p:cNvPr id="3" name="Image 2">
            <a:extLst>
              <a:ext uri="{FF2B5EF4-FFF2-40B4-BE49-F238E27FC236}">
                <a16:creationId xmlns:a16="http://schemas.microsoft.com/office/drawing/2014/main" id="{4AE020BE-B8FC-0A3B-955B-3B256D709D20}"/>
              </a:ext>
            </a:extLst>
          </p:cNvPr>
          <p:cNvPicPr>
            <a:picLocks noChangeAspect="1"/>
          </p:cNvPicPr>
          <p:nvPr/>
        </p:nvPicPr>
        <p:blipFill>
          <a:blip r:embed="rId2"/>
          <a:stretch>
            <a:fillRect/>
          </a:stretch>
        </p:blipFill>
        <p:spPr>
          <a:xfrm>
            <a:off x="3147238" y="144079"/>
            <a:ext cx="828296" cy="690278"/>
          </a:xfrm>
          <a:prstGeom prst="rect">
            <a:avLst/>
          </a:prstGeom>
        </p:spPr>
      </p:pic>
      <p:sp>
        <p:nvSpPr>
          <p:cNvPr id="9" name="ZoneTexte 8">
            <a:extLst>
              <a:ext uri="{FF2B5EF4-FFF2-40B4-BE49-F238E27FC236}">
                <a16:creationId xmlns:a16="http://schemas.microsoft.com/office/drawing/2014/main" id="{6C611DBC-1AD7-4542-68FF-AEFA85576A8E}"/>
              </a:ext>
            </a:extLst>
          </p:cNvPr>
          <p:cNvSpPr txBox="1"/>
          <p:nvPr/>
        </p:nvSpPr>
        <p:spPr>
          <a:xfrm>
            <a:off x="861252" y="6821434"/>
            <a:ext cx="4916822"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MAISON D'ARRÊT BOIS D'ARCY , 5 bis Rue Alexandre </a:t>
            </a:r>
            <a:r>
              <a:rPr lang="fr-FR" sz="1050" dirty="0" err="1">
                <a:latin typeface="Poppins" panose="00000500000000000000" pitchFamily="2" charset="0"/>
                <a:cs typeface="Poppins" panose="00000500000000000000" pitchFamily="2" charset="0"/>
              </a:rPr>
              <a:t>Turpault</a:t>
            </a:r>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78390 BOIS-D'ARCY</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06 50 01 87 84</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hlinkClick r:id="rId3"/>
            </a:endParaRPr>
          </a:p>
          <a:p>
            <a:r>
              <a:rPr lang="fr-FR" sz="1050" dirty="0">
                <a:latin typeface="Poppins" panose="00000500000000000000" pitchFamily="2" charset="0"/>
                <a:cs typeface="Poppins" panose="00000500000000000000" pitchFamily="2" charset="0"/>
                <a:hlinkClick r:id="rId3"/>
              </a:rPr>
              <a:t>jacques.grimont@yoti-shop.fr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575144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8D3D5-B9FA-5343-22EF-DA3D388ED975}"/>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8FD5761-B0B8-1E7E-D938-0A6FB32E8593}"/>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27</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32F747AC-1E4B-D360-FBC7-9B5133E43B80}"/>
              </a:ext>
            </a:extLst>
          </p:cNvPr>
          <p:cNvSpPr/>
          <p:nvPr/>
        </p:nvSpPr>
        <p:spPr>
          <a:xfrm>
            <a:off x="474098" y="1860901"/>
            <a:ext cx="6007261" cy="2008435"/>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Mise à disposition pour des missions de travail (entreprises, collectivités)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 locaux et espaces verts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Manutention, logistique et petits travaux</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Accompagnement et insertion vers l’emploi</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Garde d’enfants à domicile ou en structure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Accompagnement des enfants dans les activités quotidiennes (repas, jeux, hygiène)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aux devoirs et animation d’activités simples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Surveillance et sécurité des enfants</a:t>
            </a:r>
          </a:p>
        </p:txBody>
      </p:sp>
      <p:sp>
        <p:nvSpPr>
          <p:cNvPr id="8" name="Rectangle 7">
            <a:extLst>
              <a:ext uri="{FF2B5EF4-FFF2-40B4-BE49-F238E27FC236}">
                <a16:creationId xmlns:a16="http://schemas.microsoft.com/office/drawing/2014/main" id="{4A9D9E5E-AFEC-C8C0-4561-7E885F090FB6}"/>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CC2580CA-2248-814D-ABCB-7AD71789E3E5}"/>
              </a:ext>
            </a:extLst>
          </p:cNvPr>
          <p:cNvSpPr/>
          <p:nvPr/>
        </p:nvSpPr>
        <p:spPr>
          <a:xfrm>
            <a:off x="524240" y="4283459"/>
            <a:ext cx="5809520" cy="577081"/>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Yvelines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721B7092-E0A9-F1F9-903D-FCC153DEB0B9}"/>
              </a:ext>
            </a:extLst>
          </p:cNvPr>
          <p:cNvSpPr/>
          <p:nvPr/>
        </p:nvSpPr>
        <p:spPr>
          <a:xfrm>
            <a:off x="861252" y="6705988"/>
            <a:ext cx="5232955" cy="2031325"/>
          </a:xfrm>
          <a:prstGeom prst="rect">
            <a:avLst/>
          </a:prstGeom>
        </p:spPr>
        <p:txBody>
          <a:bodyPr wrap="square">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1 RUE SAVORGNAN DE BRAZZA</a:t>
            </a:r>
          </a:p>
          <a:p>
            <a:pPr lvl="0"/>
            <a:r>
              <a:rPr lang="fr-FR" sz="1050" dirty="0">
                <a:solidFill>
                  <a:srgbClr val="2E3D57"/>
                </a:solidFill>
                <a:latin typeface="Poppins" panose="00000500000000000000" pitchFamily="2" charset="0"/>
                <a:cs typeface="Poppins" panose="00000500000000000000" pitchFamily="2" charset="0"/>
              </a:rPr>
              <a:t>78200 Mantes-la-Jolie</a:t>
            </a: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01  30 33 50 96</a:t>
            </a:r>
          </a:p>
          <a:p>
            <a:pPr lvl="0"/>
            <a:endParaRPr lang="fr-FR" sz="1050" dirty="0">
              <a:solidFill>
                <a:srgbClr val="2E3D57"/>
              </a:solidFill>
              <a:highlight>
                <a:srgbClr val="FFFF00"/>
              </a:highlight>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2"/>
              </a:rPr>
              <a:t>secretariat@afpi78.fr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p:txBody>
      </p:sp>
      <p:sp>
        <p:nvSpPr>
          <p:cNvPr id="7" name="Rectangle avec coins rognés en diagonale 15">
            <a:extLst>
              <a:ext uri="{FF2B5EF4-FFF2-40B4-BE49-F238E27FC236}">
                <a16:creationId xmlns:a16="http://schemas.microsoft.com/office/drawing/2014/main" id="{BA2F4F1E-4C30-335A-D9B3-AE82CF0D27C2}"/>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AFPI  </a:t>
            </a:r>
          </a:p>
        </p:txBody>
      </p:sp>
      <p:pic>
        <p:nvPicPr>
          <p:cNvPr id="4" name="Image 3">
            <a:extLst>
              <a:ext uri="{FF2B5EF4-FFF2-40B4-BE49-F238E27FC236}">
                <a16:creationId xmlns:a16="http://schemas.microsoft.com/office/drawing/2014/main" id="{15476704-B90D-B7D6-AF11-C156E169ADBB}"/>
              </a:ext>
            </a:extLst>
          </p:cNvPr>
          <p:cNvPicPr>
            <a:picLocks noChangeAspect="1"/>
          </p:cNvPicPr>
          <p:nvPr/>
        </p:nvPicPr>
        <p:blipFill>
          <a:blip r:embed="rId3"/>
          <a:stretch>
            <a:fillRect/>
          </a:stretch>
        </p:blipFill>
        <p:spPr>
          <a:xfrm>
            <a:off x="5877803" y="182031"/>
            <a:ext cx="603556" cy="573074"/>
          </a:xfrm>
          <a:prstGeom prst="rect">
            <a:avLst/>
          </a:prstGeom>
        </p:spPr>
      </p:pic>
      <p:pic>
        <p:nvPicPr>
          <p:cNvPr id="9" name="Image 8">
            <a:extLst>
              <a:ext uri="{FF2B5EF4-FFF2-40B4-BE49-F238E27FC236}">
                <a16:creationId xmlns:a16="http://schemas.microsoft.com/office/drawing/2014/main" id="{ABE936F3-CA30-4654-6A12-1DFA65C9A03E}"/>
              </a:ext>
            </a:extLst>
          </p:cNvPr>
          <p:cNvPicPr>
            <a:picLocks noChangeAspect="1"/>
          </p:cNvPicPr>
          <p:nvPr/>
        </p:nvPicPr>
        <p:blipFill>
          <a:blip r:embed="rId4"/>
          <a:stretch>
            <a:fillRect/>
          </a:stretch>
        </p:blipFill>
        <p:spPr>
          <a:xfrm>
            <a:off x="3791799" y="144079"/>
            <a:ext cx="1200826" cy="982585"/>
          </a:xfrm>
          <a:prstGeom prst="rect">
            <a:avLst/>
          </a:prstGeom>
        </p:spPr>
      </p:pic>
    </p:spTree>
    <p:extLst>
      <p:ext uri="{BB962C8B-B14F-4D97-AF65-F5344CB8AC3E}">
        <p14:creationId xmlns:p14="http://schemas.microsoft.com/office/powerpoint/2010/main" val="3152130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93CF-29F6-4F87-7C49-E2B92420C45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77F968E-0ADA-30A2-82A2-1EFE9F445465}"/>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28</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3185AF48-EF98-3A9E-778C-CC50DC198AA1}"/>
              </a:ext>
            </a:extLst>
          </p:cNvPr>
          <p:cNvSpPr/>
          <p:nvPr/>
        </p:nvSpPr>
        <p:spPr>
          <a:xfrm>
            <a:off x="474098" y="1909920"/>
            <a:ext cx="6007261" cy="2008435"/>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 locaux et logements (ménage, nettoyage)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Petits travaux de maintenance et bricolage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 espaces verts (jardinage, tonte, taille)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à domicile (selon les missions : courses, accompagnement, aide quotidienne)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Manutention et interventions chez particuliers ou collectivité</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Agent polyvalent en restauration collective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Tâches diverses peu qualifiées</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5DEDDF9A-22AF-393A-C7CE-2D5CAD70EBF8}"/>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missions ponctuelles </a:t>
            </a:r>
          </a:p>
        </p:txBody>
      </p:sp>
      <p:sp>
        <p:nvSpPr>
          <p:cNvPr id="10" name="Rectangle 9">
            <a:extLst>
              <a:ext uri="{FF2B5EF4-FFF2-40B4-BE49-F238E27FC236}">
                <a16:creationId xmlns:a16="http://schemas.microsoft.com/office/drawing/2014/main" id="{AB3AEFDA-3DC4-FB73-914F-FADA534FB332}"/>
              </a:ext>
            </a:extLst>
          </p:cNvPr>
          <p:cNvSpPr/>
          <p:nvPr/>
        </p:nvSpPr>
        <p:spPr>
          <a:xfrm>
            <a:off x="524240" y="4283459"/>
            <a:ext cx="5809520" cy="577081"/>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Chanteloup-Les-Vignes et les communes alentour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3F432162-9A62-FE8B-CA5C-2B6EFA6EF556}"/>
              </a:ext>
            </a:extLst>
          </p:cNvPr>
          <p:cNvSpPr/>
          <p:nvPr/>
        </p:nvSpPr>
        <p:spPr>
          <a:xfrm>
            <a:off x="861252" y="6705988"/>
            <a:ext cx="5232955" cy="2192908"/>
          </a:xfrm>
          <a:prstGeom prst="rect">
            <a:avLst/>
          </a:prstGeom>
        </p:spPr>
        <p:txBody>
          <a:bodyPr wrap="square">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12 place du Pas</a:t>
            </a:r>
          </a:p>
          <a:p>
            <a:pPr lvl="0"/>
            <a:r>
              <a:rPr lang="fr-FR" sz="1050" dirty="0">
                <a:solidFill>
                  <a:srgbClr val="2E3D57"/>
                </a:solidFill>
                <a:latin typeface="Poppins" panose="00000500000000000000" pitchFamily="2" charset="0"/>
                <a:cs typeface="Poppins" panose="00000500000000000000" pitchFamily="2" charset="0"/>
              </a:rPr>
              <a:t>78570 Chanteloup-les-Vignes</a:t>
            </a: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01  39 70 98 20 </a:t>
            </a:r>
          </a:p>
          <a:p>
            <a:pPr lvl="0"/>
            <a:endParaRPr lang="fr-FR" sz="1050" dirty="0">
              <a:solidFill>
                <a:srgbClr val="2E3D57"/>
              </a:solidFill>
              <a:highlight>
                <a:srgbClr val="FFFF00"/>
              </a:highlight>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hlinkClick r:id="rId2"/>
              </a:rPr>
              <a:t>info@defiservices78.fr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3"/>
              </a:rPr>
              <a:t>https://defiservices78.fr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p:txBody>
      </p:sp>
      <p:sp>
        <p:nvSpPr>
          <p:cNvPr id="7" name="Rectangle avec coins rognés en diagonale 15">
            <a:extLst>
              <a:ext uri="{FF2B5EF4-FFF2-40B4-BE49-F238E27FC236}">
                <a16:creationId xmlns:a16="http://schemas.microsoft.com/office/drawing/2014/main" id="{4763E474-38C9-3A19-EB97-08B97F36F848}"/>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DEFI SERVICES +  </a:t>
            </a:r>
          </a:p>
        </p:txBody>
      </p:sp>
      <p:pic>
        <p:nvPicPr>
          <p:cNvPr id="4" name="Image 3">
            <a:extLst>
              <a:ext uri="{FF2B5EF4-FFF2-40B4-BE49-F238E27FC236}">
                <a16:creationId xmlns:a16="http://schemas.microsoft.com/office/drawing/2014/main" id="{ABB93A5E-C369-1C92-AE8F-AC226C1473E9}"/>
              </a:ext>
            </a:extLst>
          </p:cNvPr>
          <p:cNvPicPr>
            <a:picLocks noChangeAspect="1"/>
          </p:cNvPicPr>
          <p:nvPr/>
        </p:nvPicPr>
        <p:blipFill>
          <a:blip r:embed="rId4"/>
          <a:stretch>
            <a:fillRect/>
          </a:stretch>
        </p:blipFill>
        <p:spPr>
          <a:xfrm>
            <a:off x="5877803" y="182031"/>
            <a:ext cx="603556" cy="573074"/>
          </a:xfrm>
          <a:prstGeom prst="rect">
            <a:avLst/>
          </a:prstGeom>
        </p:spPr>
      </p:pic>
      <p:pic>
        <p:nvPicPr>
          <p:cNvPr id="3" name="Image 2">
            <a:extLst>
              <a:ext uri="{FF2B5EF4-FFF2-40B4-BE49-F238E27FC236}">
                <a16:creationId xmlns:a16="http://schemas.microsoft.com/office/drawing/2014/main" id="{432078E1-B4D9-A488-6DD1-AA6E70EC8271}"/>
              </a:ext>
            </a:extLst>
          </p:cNvPr>
          <p:cNvPicPr>
            <a:picLocks noChangeAspect="1"/>
          </p:cNvPicPr>
          <p:nvPr/>
        </p:nvPicPr>
        <p:blipFill>
          <a:blip r:embed="rId5"/>
          <a:stretch>
            <a:fillRect/>
          </a:stretch>
        </p:blipFill>
        <p:spPr>
          <a:xfrm>
            <a:off x="3629025" y="93566"/>
            <a:ext cx="1428750" cy="809625"/>
          </a:xfrm>
          <a:prstGeom prst="rect">
            <a:avLst/>
          </a:prstGeom>
        </p:spPr>
      </p:pic>
    </p:spTree>
    <p:extLst>
      <p:ext uri="{BB962C8B-B14F-4D97-AF65-F5344CB8AC3E}">
        <p14:creationId xmlns:p14="http://schemas.microsoft.com/office/powerpoint/2010/main" val="41759282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AA0FE-48A3-64DF-9E1C-F5CB0CB71ED8}"/>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BAEBEA1-33C0-0F02-89F0-958FDF9363C6}"/>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29</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F70243D6-C5B1-31C9-CFE3-5BCC4E840774}"/>
              </a:ext>
            </a:extLst>
          </p:cNvPr>
          <p:cNvSpPr/>
          <p:nvPr/>
        </p:nvSpPr>
        <p:spPr>
          <a:xfrm>
            <a:off x="524240" y="2224462"/>
            <a:ext cx="6007261" cy="1038939"/>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Mise à disposition pour des missions de travail</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 locaux et aide à domicile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Garde d’enfants et services à la personne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Espaces verts, manutention et petits travaux</a:t>
            </a:r>
          </a:p>
        </p:txBody>
      </p:sp>
      <p:sp>
        <p:nvSpPr>
          <p:cNvPr id="8" name="Rectangle 7">
            <a:extLst>
              <a:ext uri="{FF2B5EF4-FFF2-40B4-BE49-F238E27FC236}">
                <a16:creationId xmlns:a16="http://schemas.microsoft.com/office/drawing/2014/main" id="{3D4C3D70-88C0-3284-A307-954031349497}"/>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26Heures/ semaine </a:t>
            </a:r>
          </a:p>
        </p:txBody>
      </p:sp>
      <p:sp>
        <p:nvSpPr>
          <p:cNvPr id="10" name="Rectangle 9">
            <a:extLst>
              <a:ext uri="{FF2B5EF4-FFF2-40B4-BE49-F238E27FC236}">
                <a16:creationId xmlns:a16="http://schemas.microsoft.com/office/drawing/2014/main" id="{5F4AD437-8205-26C3-993F-386A26842741}"/>
              </a:ext>
            </a:extLst>
          </p:cNvPr>
          <p:cNvSpPr/>
          <p:nvPr/>
        </p:nvSpPr>
        <p:spPr>
          <a:xfrm>
            <a:off x="524240" y="4283459"/>
            <a:ext cx="5809520" cy="577081"/>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Boucle de Seine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A323ADE8-856F-10AD-D8F2-E5596F8F5157}"/>
              </a:ext>
            </a:extLst>
          </p:cNvPr>
          <p:cNvSpPr/>
          <p:nvPr/>
        </p:nvSpPr>
        <p:spPr>
          <a:xfrm>
            <a:off x="861252" y="6705988"/>
            <a:ext cx="5232955" cy="2031325"/>
          </a:xfrm>
          <a:prstGeom prst="rect">
            <a:avLst/>
          </a:prstGeom>
        </p:spPr>
        <p:txBody>
          <a:bodyPr wrap="square">
            <a:spAutoFit/>
          </a:bodyPr>
          <a:lstStyle/>
          <a:p>
            <a:pPr lvl="0"/>
            <a:endParaRPr lang="fr-FR" sz="1050" b="1"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11 Avenue Gustave Mesureur</a:t>
            </a:r>
          </a:p>
          <a:p>
            <a:pPr lvl="0"/>
            <a:r>
              <a:rPr lang="fr-FR" sz="1050" dirty="0">
                <a:solidFill>
                  <a:srgbClr val="2E3D57"/>
                </a:solidFill>
                <a:latin typeface="Poppins" panose="00000500000000000000" pitchFamily="2" charset="0"/>
                <a:cs typeface="Poppins" panose="00000500000000000000" pitchFamily="2" charset="0"/>
              </a:rPr>
              <a:t>78170 La Celle-Saint-Cloud</a:t>
            </a: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01  30 78 11 90 </a:t>
            </a:r>
          </a:p>
          <a:p>
            <a:pPr lvl="0"/>
            <a:endParaRPr lang="fr-FR" sz="1050" dirty="0">
              <a:solidFill>
                <a:srgbClr val="2E3D57"/>
              </a:solidFill>
              <a:highlight>
                <a:srgbClr val="FFFF00"/>
              </a:highlight>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hlinkClick r:id="rId2"/>
            </a:endParaRPr>
          </a:p>
          <a:p>
            <a:pPr lvl="0"/>
            <a:r>
              <a:rPr lang="it-IT" sz="1050" dirty="0">
                <a:solidFill>
                  <a:srgbClr val="2E3D57"/>
                </a:solidFill>
                <a:latin typeface="Poppins" panose="00000500000000000000" pitchFamily="2" charset="0"/>
                <a:cs typeface="Poppins" panose="00000500000000000000" pitchFamily="2" charset="0"/>
                <a:hlinkClick r:id="rId2"/>
              </a:rPr>
              <a:t>nperriau@essy.fr</a:t>
            </a:r>
            <a:endParaRPr lang="it-IT"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3"/>
              </a:rPr>
              <a:t>https://www.essy.fr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p:txBody>
      </p:sp>
      <p:sp>
        <p:nvSpPr>
          <p:cNvPr id="7" name="Rectangle avec coins rognés en diagonale 15">
            <a:extLst>
              <a:ext uri="{FF2B5EF4-FFF2-40B4-BE49-F238E27FC236}">
                <a16:creationId xmlns:a16="http://schemas.microsoft.com/office/drawing/2014/main" id="{4AAFB16B-F68E-C10D-1A74-E1CCF446C98E}"/>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ESSY  </a:t>
            </a:r>
          </a:p>
        </p:txBody>
      </p:sp>
      <p:pic>
        <p:nvPicPr>
          <p:cNvPr id="4" name="Image 3">
            <a:extLst>
              <a:ext uri="{FF2B5EF4-FFF2-40B4-BE49-F238E27FC236}">
                <a16:creationId xmlns:a16="http://schemas.microsoft.com/office/drawing/2014/main" id="{55AFF820-8D66-08E1-4E7B-2340AF74EE09}"/>
              </a:ext>
            </a:extLst>
          </p:cNvPr>
          <p:cNvPicPr>
            <a:picLocks noChangeAspect="1"/>
          </p:cNvPicPr>
          <p:nvPr/>
        </p:nvPicPr>
        <p:blipFill>
          <a:blip r:embed="rId4"/>
          <a:stretch>
            <a:fillRect/>
          </a:stretch>
        </p:blipFill>
        <p:spPr>
          <a:xfrm>
            <a:off x="5877803" y="182031"/>
            <a:ext cx="603556" cy="573074"/>
          </a:xfrm>
          <a:prstGeom prst="rect">
            <a:avLst/>
          </a:prstGeom>
        </p:spPr>
      </p:pic>
      <p:pic>
        <p:nvPicPr>
          <p:cNvPr id="5" name="Image 4">
            <a:extLst>
              <a:ext uri="{FF2B5EF4-FFF2-40B4-BE49-F238E27FC236}">
                <a16:creationId xmlns:a16="http://schemas.microsoft.com/office/drawing/2014/main" id="{3E344726-D352-91BB-0294-FE6DA4DEBB48}"/>
              </a:ext>
            </a:extLst>
          </p:cNvPr>
          <p:cNvPicPr>
            <a:picLocks noChangeAspect="1"/>
          </p:cNvPicPr>
          <p:nvPr/>
        </p:nvPicPr>
        <p:blipFill>
          <a:blip r:embed="rId5"/>
          <a:stretch>
            <a:fillRect/>
          </a:stretch>
        </p:blipFill>
        <p:spPr>
          <a:xfrm>
            <a:off x="3909865" y="186098"/>
            <a:ext cx="1428750" cy="647700"/>
          </a:xfrm>
          <a:prstGeom prst="rect">
            <a:avLst/>
          </a:prstGeom>
        </p:spPr>
      </p:pic>
    </p:spTree>
    <p:extLst>
      <p:ext uri="{BB962C8B-B14F-4D97-AF65-F5344CB8AC3E}">
        <p14:creationId xmlns:p14="http://schemas.microsoft.com/office/powerpoint/2010/main" val="110081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p:txBody>
          <a:bodyPr/>
          <a:lstStyle/>
          <a:p>
            <a:fld id="{476FCA90-7DDA-4ACE-891A-166DEC474C75}" type="slidenum">
              <a:rPr lang="fr-FR" sz="800" smtClean="0">
                <a:latin typeface="Poppins" panose="00000500000000000000" pitchFamily="2" charset="0"/>
                <a:cs typeface="Poppins" panose="00000500000000000000" pitchFamily="2" charset="0"/>
              </a:rPr>
              <a:pPr/>
              <a:t>3</a:t>
            </a:fld>
            <a:endParaRPr lang="fr-FR" sz="800" dirty="0">
              <a:latin typeface="Poppins" panose="00000500000000000000" pitchFamily="2" charset="0"/>
              <a:cs typeface="Poppins" panose="00000500000000000000" pitchFamily="2" charset="0"/>
            </a:endParaRPr>
          </a:p>
        </p:txBody>
      </p:sp>
      <p:pic>
        <p:nvPicPr>
          <p:cNvPr id="4" name="Image 3"/>
          <p:cNvPicPr>
            <a:picLocks noChangeAspect="1"/>
          </p:cNvPicPr>
          <p:nvPr/>
        </p:nvPicPr>
        <p:blipFill>
          <a:blip r:embed="rId2"/>
          <a:stretch>
            <a:fillRect/>
          </a:stretch>
        </p:blipFill>
        <p:spPr>
          <a:xfrm>
            <a:off x="2042907" y="1139989"/>
            <a:ext cx="2331629" cy="932652"/>
          </a:xfrm>
          <a:prstGeom prst="rect">
            <a:avLst/>
          </a:prstGeom>
        </p:spPr>
      </p:pic>
      <p:sp>
        <p:nvSpPr>
          <p:cNvPr id="5" name="Trapèze 4"/>
          <p:cNvSpPr/>
          <p:nvPr/>
        </p:nvSpPr>
        <p:spPr>
          <a:xfrm rot="10800000" flipH="1" flipV="1">
            <a:off x="1058018" y="2546032"/>
            <a:ext cx="1850138" cy="224665"/>
          </a:xfrm>
          <a:prstGeom prst="trapezoi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200" b="1" dirty="0">
                <a:solidFill>
                  <a:srgbClr val="D40075"/>
                </a:solidFill>
                <a:latin typeface="Poppins" panose="00000500000000000000" pitchFamily="2" charset="0"/>
                <a:cs typeface="Poppins" panose="00000500000000000000" pitchFamily="2" charset="0"/>
              </a:rPr>
              <a:t>Un public cible</a:t>
            </a:r>
            <a:endParaRPr lang="fr-FR" sz="500" dirty="0">
              <a:solidFill>
                <a:srgbClr val="D40075"/>
              </a:solidFill>
              <a:latin typeface="Poppins" panose="00000500000000000000" pitchFamily="2" charset="0"/>
              <a:cs typeface="Poppins" panose="00000500000000000000" pitchFamily="2" charset="0"/>
            </a:endParaRPr>
          </a:p>
        </p:txBody>
      </p:sp>
      <p:sp>
        <p:nvSpPr>
          <p:cNvPr id="6" name="Rectangle 5"/>
          <p:cNvSpPr/>
          <p:nvPr/>
        </p:nvSpPr>
        <p:spPr>
          <a:xfrm>
            <a:off x="1079545" y="2780444"/>
            <a:ext cx="5443175" cy="553998"/>
          </a:xfrm>
          <a:prstGeom prst="rect">
            <a:avLst/>
          </a:prstGeom>
        </p:spPr>
        <p:txBody>
          <a:bodyPr wrap="square">
            <a:spAutoFit/>
          </a:bodyPr>
          <a:lstStyle/>
          <a:p>
            <a:r>
              <a:rPr lang="fr-FR" sz="1000" b="1" dirty="0">
                <a:solidFill>
                  <a:srgbClr val="2E3D57"/>
                </a:solidFill>
                <a:latin typeface="Poppins" panose="00000500000000000000" pitchFamily="2" charset="0"/>
                <a:cs typeface="Poppins" panose="00000500000000000000" pitchFamily="2" charset="0"/>
              </a:rPr>
              <a:t>L'IAE s'adresse prioritairement aux bénéficiaires du rSa, aux demandeurs d’emploi de longue durée, aux travailleurs reconnus handicapés et aux jeunes de moins de 26 ans en grande difficulté.</a:t>
            </a:r>
          </a:p>
        </p:txBody>
      </p:sp>
      <p:sp>
        <p:nvSpPr>
          <p:cNvPr id="7" name="ZoneTexte 6"/>
          <p:cNvSpPr txBox="1"/>
          <p:nvPr/>
        </p:nvSpPr>
        <p:spPr>
          <a:xfrm>
            <a:off x="1116074" y="8825582"/>
            <a:ext cx="5311326" cy="153888"/>
          </a:xfrm>
          <a:prstGeom prst="rect">
            <a:avLst/>
          </a:prstGeom>
          <a:noFill/>
        </p:spPr>
        <p:txBody>
          <a:bodyPr wrap="square" rtlCol="0">
            <a:spAutoFit/>
          </a:bodyPr>
          <a:lstStyle/>
          <a:p>
            <a:r>
              <a:rPr lang="fr-FR" sz="400" dirty="0">
                <a:solidFill>
                  <a:srgbClr val="2E3D57"/>
                </a:solidFill>
                <a:latin typeface="Poppins" panose="00000500000000000000" pitchFamily="2" charset="0"/>
                <a:cs typeface="Poppins" panose="00000500000000000000" pitchFamily="2" charset="0"/>
              </a:rPr>
              <a:t>* </a:t>
            </a:r>
            <a:r>
              <a:rPr lang="fr-FR" sz="400" b="1" dirty="0">
                <a:solidFill>
                  <a:srgbClr val="2E3D57"/>
                </a:solidFill>
                <a:latin typeface="Poppins" panose="00000500000000000000" pitchFamily="2" charset="0"/>
                <a:cs typeface="Poppins" panose="00000500000000000000" pitchFamily="2" charset="0"/>
              </a:rPr>
              <a:t>Direction Départementale de l’Emploi, du travail et des Solidarités</a:t>
            </a:r>
            <a:endParaRPr lang="fr-FR" sz="400" dirty="0">
              <a:solidFill>
                <a:srgbClr val="2E3D57"/>
              </a:solidFill>
              <a:latin typeface="Poppins" panose="00000500000000000000" pitchFamily="2" charset="0"/>
              <a:cs typeface="Poppins" panose="00000500000000000000" pitchFamily="2" charset="0"/>
            </a:endParaRPr>
          </a:p>
        </p:txBody>
      </p:sp>
      <p:sp>
        <p:nvSpPr>
          <p:cNvPr id="8" name="ZoneTexte 7"/>
          <p:cNvSpPr txBox="1"/>
          <p:nvPr/>
        </p:nvSpPr>
        <p:spPr>
          <a:xfrm>
            <a:off x="1519139" y="452743"/>
            <a:ext cx="5443175" cy="369332"/>
          </a:xfrm>
          <a:prstGeom prst="rect">
            <a:avLst/>
          </a:prstGeom>
          <a:noFill/>
        </p:spPr>
        <p:txBody>
          <a:bodyPr wrap="square" rtlCol="0">
            <a:spAutoFit/>
          </a:bodyPr>
          <a:lstStyle/>
          <a:p>
            <a:pPr defTabSz="457200"/>
            <a:r>
              <a:rPr lang="fr-FR" b="1" dirty="0">
                <a:solidFill>
                  <a:srgbClr val="1F497D"/>
                </a:solidFill>
                <a:latin typeface="Poppins" panose="00000500000000000000" pitchFamily="2" charset="0"/>
                <a:cs typeface="Poppins" panose="00000500000000000000" pitchFamily="2" charset="0"/>
              </a:rPr>
              <a:t>L’IAE – Tremplin vers l’emploi durable</a:t>
            </a:r>
          </a:p>
        </p:txBody>
      </p:sp>
      <p:sp>
        <p:nvSpPr>
          <p:cNvPr id="9" name="Trapèze 8"/>
          <p:cNvSpPr/>
          <p:nvPr/>
        </p:nvSpPr>
        <p:spPr>
          <a:xfrm rot="10800000" flipH="1" flipV="1">
            <a:off x="1011111" y="3387611"/>
            <a:ext cx="2197610" cy="242953"/>
          </a:xfrm>
          <a:prstGeom prst="trapezoi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200" b="1" dirty="0">
                <a:solidFill>
                  <a:srgbClr val="D40075"/>
                </a:solidFill>
                <a:latin typeface="Poppins" panose="00000500000000000000" pitchFamily="2" charset="0"/>
                <a:cs typeface="Poppins" panose="00000500000000000000" pitchFamily="2" charset="0"/>
              </a:rPr>
              <a:t>Un accompagnement</a:t>
            </a:r>
            <a:endParaRPr lang="fr-FR" sz="500" dirty="0">
              <a:solidFill>
                <a:srgbClr val="D40075"/>
              </a:solidFill>
              <a:latin typeface="Poppins" panose="00000500000000000000" pitchFamily="2" charset="0"/>
              <a:cs typeface="Poppins" panose="00000500000000000000" pitchFamily="2" charset="0"/>
            </a:endParaRPr>
          </a:p>
        </p:txBody>
      </p:sp>
      <p:sp>
        <p:nvSpPr>
          <p:cNvPr id="10" name="Rectangle 9"/>
          <p:cNvSpPr/>
          <p:nvPr/>
        </p:nvSpPr>
        <p:spPr>
          <a:xfrm>
            <a:off x="1079545" y="3704434"/>
            <a:ext cx="5443175" cy="861774"/>
          </a:xfrm>
          <a:prstGeom prst="rect">
            <a:avLst/>
          </a:prstGeom>
        </p:spPr>
        <p:txBody>
          <a:bodyPr wrap="square">
            <a:spAutoFit/>
          </a:bodyPr>
          <a:lstStyle/>
          <a:p>
            <a:r>
              <a:rPr lang="fr-FR" sz="1000" b="1" dirty="0">
                <a:solidFill>
                  <a:srgbClr val="2E3D57"/>
                </a:solidFill>
                <a:latin typeface="Poppins" panose="00000500000000000000" pitchFamily="2" charset="0"/>
                <a:cs typeface="Poppins" panose="00000500000000000000" pitchFamily="2" charset="0"/>
              </a:rPr>
              <a:t>Dès son entrée dans la SIAE, le salarié bénéficie d’un accompagnement personnalisé qui va lui permettre d’actualiser et de développer ses compétences. Il participe à des ateliers de techniques de recherche d’emploi, de définition de projet professionnel. L’accompagnement permet également de lever des freins liés à la mobilité, le logement, la santé…</a:t>
            </a:r>
          </a:p>
        </p:txBody>
      </p:sp>
      <p:sp>
        <p:nvSpPr>
          <p:cNvPr id="11" name="Trapèze 10"/>
          <p:cNvSpPr/>
          <p:nvPr/>
        </p:nvSpPr>
        <p:spPr>
          <a:xfrm rot="10800000" flipH="1" flipV="1">
            <a:off x="975338" y="4588948"/>
            <a:ext cx="2161034" cy="298704"/>
          </a:xfrm>
          <a:prstGeom prst="trapezoi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200" b="1" dirty="0">
                <a:solidFill>
                  <a:srgbClr val="D40075"/>
                </a:solidFill>
                <a:latin typeface="Poppins" panose="00000500000000000000" pitchFamily="2" charset="0"/>
                <a:cs typeface="Poppins" panose="00000500000000000000" pitchFamily="2" charset="0"/>
              </a:rPr>
              <a:t>Un contrat de travail</a:t>
            </a:r>
            <a:endParaRPr lang="fr-FR" sz="500" dirty="0">
              <a:solidFill>
                <a:srgbClr val="D40075"/>
              </a:solidFill>
              <a:latin typeface="Poppins" panose="00000500000000000000" pitchFamily="2" charset="0"/>
              <a:cs typeface="Poppins" panose="00000500000000000000" pitchFamily="2" charset="0"/>
            </a:endParaRPr>
          </a:p>
        </p:txBody>
      </p:sp>
      <p:sp>
        <p:nvSpPr>
          <p:cNvPr id="12" name="Rectangle 11"/>
          <p:cNvSpPr/>
          <p:nvPr/>
        </p:nvSpPr>
        <p:spPr>
          <a:xfrm>
            <a:off x="1079545" y="4879776"/>
            <a:ext cx="5384384" cy="415498"/>
          </a:xfrm>
          <a:prstGeom prst="rect">
            <a:avLst/>
          </a:prstGeom>
        </p:spPr>
        <p:txBody>
          <a:bodyPr wrap="square">
            <a:spAutoFit/>
          </a:bodyPr>
          <a:lstStyle/>
          <a:p>
            <a:r>
              <a:rPr lang="fr-FR" sz="1000" b="1" dirty="0">
                <a:solidFill>
                  <a:srgbClr val="2E3D57"/>
                </a:solidFill>
                <a:latin typeface="Poppins" panose="00000500000000000000" pitchFamily="2" charset="0"/>
                <a:cs typeface="Poppins" panose="00000500000000000000" pitchFamily="2" charset="0"/>
              </a:rPr>
              <a:t>Le salarié signe avec la SIAE un CDD Insertion ou un Contrat d’usage ou de mise à disposition de quelques heures par semaine à un temps plein.</a:t>
            </a:r>
          </a:p>
        </p:txBody>
      </p:sp>
      <p:sp>
        <p:nvSpPr>
          <p:cNvPr id="13" name="Trapèze 12"/>
          <p:cNvSpPr/>
          <p:nvPr/>
        </p:nvSpPr>
        <p:spPr>
          <a:xfrm rot="10800000" flipH="1" flipV="1">
            <a:off x="1011110" y="5385949"/>
            <a:ext cx="1850138" cy="224665"/>
          </a:xfrm>
          <a:prstGeom prst="trapezoi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200" b="1" dirty="0">
                <a:solidFill>
                  <a:srgbClr val="D40075"/>
                </a:solidFill>
                <a:latin typeface="Poppins" panose="00000500000000000000" pitchFamily="2" charset="0"/>
                <a:cs typeface="Poppins" panose="00000500000000000000" pitchFamily="2" charset="0"/>
              </a:rPr>
              <a:t>Une formation</a:t>
            </a:r>
            <a:endParaRPr lang="fr-FR" sz="500" dirty="0">
              <a:solidFill>
                <a:srgbClr val="D40075"/>
              </a:solidFill>
              <a:latin typeface="Poppins" panose="00000500000000000000" pitchFamily="2" charset="0"/>
              <a:cs typeface="Poppins" panose="00000500000000000000" pitchFamily="2" charset="0"/>
            </a:endParaRPr>
          </a:p>
        </p:txBody>
      </p:sp>
      <p:sp>
        <p:nvSpPr>
          <p:cNvPr id="14" name="Rectangle 13"/>
          <p:cNvSpPr/>
          <p:nvPr/>
        </p:nvSpPr>
        <p:spPr>
          <a:xfrm>
            <a:off x="1058017" y="5689163"/>
            <a:ext cx="5405911" cy="707886"/>
          </a:xfrm>
          <a:prstGeom prst="rect">
            <a:avLst/>
          </a:prstGeom>
        </p:spPr>
        <p:txBody>
          <a:bodyPr wrap="square">
            <a:spAutoFit/>
          </a:bodyPr>
          <a:lstStyle/>
          <a:p>
            <a:r>
              <a:rPr lang="fr-FR" sz="1000" b="1" dirty="0">
                <a:solidFill>
                  <a:srgbClr val="2E3D57"/>
                </a:solidFill>
                <a:latin typeface="Poppins" panose="00000500000000000000" pitchFamily="2" charset="0"/>
                <a:cs typeface="Poppins" panose="00000500000000000000" pitchFamily="2" charset="0"/>
              </a:rPr>
              <a:t>Le salarié en insertion bénéficie, sur son temps de travail, d’un accompagnement technique : remise à niveau linguistique, sécurité, adaptation au poste de travail et parfois de formations qualifiantes ou certifiantes.</a:t>
            </a:r>
          </a:p>
        </p:txBody>
      </p:sp>
      <p:sp>
        <p:nvSpPr>
          <p:cNvPr id="18" name="Trapèze 17">
            <a:extLst>
              <a:ext uri="{FF2B5EF4-FFF2-40B4-BE49-F238E27FC236}">
                <a16:creationId xmlns:a16="http://schemas.microsoft.com/office/drawing/2014/main" id="{C6945E9C-0038-FC59-083B-BF82E1E14165}"/>
              </a:ext>
            </a:extLst>
          </p:cNvPr>
          <p:cNvSpPr/>
          <p:nvPr/>
        </p:nvSpPr>
        <p:spPr>
          <a:xfrm rot="10800000" flipH="1" flipV="1">
            <a:off x="1011110" y="6476200"/>
            <a:ext cx="2292263" cy="242953"/>
          </a:xfrm>
          <a:prstGeom prst="trapezoi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200" b="1" dirty="0">
                <a:solidFill>
                  <a:srgbClr val="D40075"/>
                </a:solidFill>
                <a:latin typeface="Poppins" panose="00000500000000000000" pitchFamily="2" charset="0"/>
                <a:cs typeface="Poppins" panose="00000500000000000000" pitchFamily="2" charset="0"/>
              </a:rPr>
              <a:t>L’orientation</a:t>
            </a:r>
            <a:endParaRPr lang="fr-FR" sz="500" dirty="0">
              <a:solidFill>
                <a:srgbClr val="D40075"/>
              </a:solidFill>
              <a:latin typeface="Poppins" panose="00000500000000000000" pitchFamily="2" charset="0"/>
              <a:cs typeface="Poppins" panose="00000500000000000000" pitchFamily="2" charset="0"/>
            </a:endParaRPr>
          </a:p>
        </p:txBody>
      </p:sp>
      <p:sp>
        <p:nvSpPr>
          <p:cNvPr id="19" name="Rectangle 18">
            <a:extLst>
              <a:ext uri="{FF2B5EF4-FFF2-40B4-BE49-F238E27FC236}">
                <a16:creationId xmlns:a16="http://schemas.microsoft.com/office/drawing/2014/main" id="{5F2CE4D5-2B9C-B67E-38AA-61139A8BAC29}"/>
              </a:ext>
            </a:extLst>
          </p:cNvPr>
          <p:cNvSpPr/>
          <p:nvPr/>
        </p:nvSpPr>
        <p:spPr>
          <a:xfrm>
            <a:off x="1055587" y="6748917"/>
            <a:ext cx="5405911" cy="553998"/>
          </a:xfrm>
          <a:prstGeom prst="rect">
            <a:avLst/>
          </a:prstGeom>
        </p:spPr>
        <p:txBody>
          <a:bodyPr wrap="square">
            <a:spAutoFit/>
          </a:bodyPr>
          <a:lstStyle/>
          <a:p>
            <a:r>
              <a:rPr lang="fr-FR" sz="1000" b="1" dirty="0">
                <a:solidFill>
                  <a:srgbClr val="2E3D57"/>
                </a:solidFill>
                <a:latin typeface="Poppins" panose="00000500000000000000" pitchFamily="2" charset="0"/>
                <a:cs typeface="Poppins" panose="00000500000000000000" pitchFamily="2" charset="0"/>
              </a:rPr>
              <a:t>Pour connaître les offres des structures d’insertion par l’activité économique et pouvoir y postuler, l’inscription à la Plateforme de l’inclusion est nécessaire : </a:t>
            </a:r>
            <a:r>
              <a:rPr lang="fr-FR" sz="1000" b="1" dirty="0">
                <a:solidFill>
                  <a:srgbClr val="2E3D57"/>
                </a:solidFill>
                <a:latin typeface="Poppins" panose="00000500000000000000" pitchFamily="2" charset="0"/>
                <a:cs typeface="Poppins" panose="00000500000000000000" pitchFamily="2" charset="0"/>
                <a:hlinkClick r:id="rId3">
                  <a:extLst>
                    <a:ext uri="{A12FA001-AC4F-418D-AE19-62706E023703}">
                      <ahyp:hlinkClr xmlns:ahyp="http://schemas.microsoft.com/office/drawing/2018/hyperlinkcolor" val="tx"/>
                    </a:ext>
                  </a:extLst>
                </a:hlinkClick>
              </a:rPr>
              <a:t>https://emplois.inclusion.beta.gouv.fr/</a:t>
            </a:r>
            <a:r>
              <a:rPr lang="fr-FR" sz="1000" b="1" dirty="0">
                <a:solidFill>
                  <a:srgbClr val="2E3D57"/>
                </a:solidFill>
                <a:latin typeface="Poppins" panose="00000500000000000000" pitchFamily="2" charset="0"/>
                <a:cs typeface="Poppins" panose="00000500000000000000" pitchFamily="2" charset="0"/>
              </a:rPr>
              <a:t>.</a:t>
            </a:r>
          </a:p>
        </p:txBody>
      </p:sp>
      <p:sp>
        <p:nvSpPr>
          <p:cNvPr id="26" name="Freeform 16">
            <a:extLst>
              <a:ext uri="{FF2B5EF4-FFF2-40B4-BE49-F238E27FC236}">
                <a16:creationId xmlns:a16="http://schemas.microsoft.com/office/drawing/2014/main" id="{43CD2D50-C165-1FAF-F291-DB3415BC6DE8}"/>
              </a:ext>
            </a:extLst>
          </p:cNvPr>
          <p:cNvSpPr/>
          <p:nvPr/>
        </p:nvSpPr>
        <p:spPr>
          <a:xfrm>
            <a:off x="778436" y="2896004"/>
            <a:ext cx="301109" cy="313924"/>
          </a:xfrm>
          <a:custGeom>
            <a:avLst/>
            <a:gdLst/>
            <a:ahLst/>
            <a:cxnLst/>
            <a:rect l="l" t="t" r="r" b="b"/>
            <a:pathLst>
              <a:path w="1576647" h="1576647">
                <a:moveTo>
                  <a:pt x="0" y="0"/>
                </a:moveTo>
                <a:lnTo>
                  <a:pt x="1576648" y="0"/>
                </a:lnTo>
                <a:lnTo>
                  <a:pt x="1576648" y="1576647"/>
                </a:lnTo>
                <a:lnTo>
                  <a:pt x="0" y="1576647"/>
                </a:lnTo>
                <a:lnTo>
                  <a:pt x="0" y="0"/>
                </a:lnTo>
                <a:close/>
              </a:path>
            </a:pathLst>
          </a:custGeom>
          <a:blipFill>
            <a:blip r:embed="rId4"/>
            <a:stretch>
              <a:fillRect/>
            </a:stretch>
          </a:blipFill>
        </p:spPr>
        <p:txBody>
          <a:bodyPr/>
          <a:lstStyle/>
          <a:p>
            <a:pPr defTabSz="914400"/>
            <a:endParaRPr lang="fr-FR">
              <a:solidFill>
                <a:prstClr val="black"/>
              </a:solidFill>
              <a:latin typeface="Poppins" panose="00000500000000000000" pitchFamily="2" charset="0"/>
              <a:cs typeface="Poppins" panose="00000500000000000000" pitchFamily="2" charset="0"/>
            </a:endParaRPr>
          </a:p>
        </p:txBody>
      </p:sp>
      <p:sp>
        <p:nvSpPr>
          <p:cNvPr id="27" name="Freeform 38">
            <a:extLst>
              <a:ext uri="{FF2B5EF4-FFF2-40B4-BE49-F238E27FC236}">
                <a16:creationId xmlns:a16="http://schemas.microsoft.com/office/drawing/2014/main" id="{5619CCCC-3AF0-E0B9-A7B4-A03080A270DD}"/>
              </a:ext>
            </a:extLst>
          </p:cNvPr>
          <p:cNvSpPr/>
          <p:nvPr/>
        </p:nvSpPr>
        <p:spPr>
          <a:xfrm>
            <a:off x="701466" y="3834005"/>
            <a:ext cx="378079" cy="376315"/>
          </a:xfrm>
          <a:custGeom>
            <a:avLst/>
            <a:gdLst/>
            <a:ahLst/>
            <a:cxnLst/>
            <a:rect l="l" t="t" r="r" b="b"/>
            <a:pathLst>
              <a:path w="1561937" h="1462285">
                <a:moveTo>
                  <a:pt x="0" y="0"/>
                </a:moveTo>
                <a:lnTo>
                  <a:pt x="1561936" y="0"/>
                </a:lnTo>
                <a:lnTo>
                  <a:pt x="1561936" y="1462284"/>
                </a:lnTo>
                <a:lnTo>
                  <a:pt x="0" y="1462284"/>
                </a:lnTo>
                <a:lnTo>
                  <a:pt x="0" y="0"/>
                </a:lnTo>
                <a:close/>
              </a:path>
            </a:pathLst>
          </a:custGeom>
          <a:blipFill>
            <a:blip r:embed="rId5"/>
            <a:stretch>
              <a:fillRect/>
            </a:stretch>
          </a:blipFill>
        </p:spPr>
        <p:txBody>
          <a:bodyPr/>
          <a:lstStyle/>
          <a:p>
            <a:endParaRPr lang="fr-FR" dirty="0">
              <a:latin typeface="Poppins" panose="00000500000000000000" pitchFamily="2" charset="0"/>
              <a:cs typeface="Poppins" panose="00000500000000000000" pitchFamily="2" charset="0"/>
            </a:endParaRPr>
          </a:p>
        </p:txBody>
      </p:sp>
      <p:pic>
        <p:nvPicPr>
          <p:cNvPr id="28" name="Image 27">
            <a:extLst>
              <a:ext uri="{FF2B5EF4-FFF2-40B4-BE49-F238E27FC236}">
                <a16:creationId xmlns:a16="http://schemas.microsoft.com/office/drawing/2014/main" id="{1E30BEDB-6803-B82F-C0AB-87AEEB70EB43}"/>
              </a:ext>
            </a:extLst>
          </p:cNvPr>
          <p:cNvPicPr>
            <a:picLocks noChangeAspect="1"/>
          </p:cNvPicPr>
          <p:nvPr/>
        </p:nvPicPr>
        <p:blipFill>
          <a:blip r:embed="rId6"/>
          <a:stretch>
            <a:fillRect/>
          </a:stretch>
        </p:blipFill>
        <p:spPr>
          <a:xfrm>
            <a:off x="701466" y="4823357"/>
            <a:ext cx="375097" cy="369371"/>
          </a:xfrm>
          <a:prstGeom prst="rect">
            <a:avLst/>
          </a:prstGeom>
        </p:spPr>
      </p:pic>
      <p:pic>
        <p:nvPicPr>
          <p:cNvPr id="29" name="Image 28">
            <a:extLst>
              <a:ext uri="{FF2B5EF4-FFF2-40B4-BE49-F238E27FC236}">
                <a16:creationId xmlns:a16="http://schemas.microsoft.com/office/drawing/2014/main" id="{67C795A4-9BF8-C1F9-E7FE-AFE8BFAE6F5A}"/>
              </a:ext>
            </a:extLst>
          </p:cNvPr>
          <p:cNvPicPr>
            <a:picLocks noChangeAspect="1"/>
          </p:cNvPicPr>
          <p:nvPr/>
        </p:nvPicPr>
        <p:blipFill>
          <a:blip r:embed="rId7"/>
          <a:stretch>
            <a:fillRect/>
          </a:stretch>
        </p:blipFill>
        <p:spPr>
          <a:xfrm>
            <a:off x="718861" y="5814608"/>
            <a:ext cx="330232" cy="369371"/>
          </a:xfrm>
          <a:prstGeom prst="rect">
            <a:avLst/>
          </a:prstGeom>
        </p:spPr>
      </p:pic>
      <p:sp>
        <p:nvSpPr>
          <p:cNvPr id="30" name="Trapèze 29">
            <a:extLst>
              <a:ext uri="{FF2B5EF4-FFF2-40B4-BE49-F238E27FC236}">
                <a16:creationId xmlns:a16="http://schemas.microsoft.com/office/drawing/2014/main" id="{648BE5AD-F7B0-E10C-CF8B-65A539299A6F}"/>
              </a:ext>
            </a:extLst>
          </p:cNvPr>
          <p:cNvSpPr/>
          <p:nvPr/>
        </p:nvSpPr>
        <p:spPr>
          <a:xfrm rot="10800000" flipH="1" flipV="1">
            <a:off x="1011110" y="7660856"/>
            <a:ext cx="2425487" cy="242953"/>
          </a:xfrm>
          <a:prstGeom prst="trapezoi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200" b="1" dirty="0">
                <a:solidFill>
                  <a:srgbClr val="D40075"/>
                </a:solidFill>
                <a:latin typeface="Poppins" panose="00000500000000000000" pitchFamily="2" charset="0"/>
                <a:cs typeface="Poppins" panose="00000500000000000000" pitchFamily="2" charset="0"/>
              </a:rPr>
              <a:t>Un conventionnement État</a:t>
            </a:r>
            <a:endParaRPr lang="fr-FR" sz="500" dirty="0">
              <a:solidFill>
                <a:srgbClr val="D40075"/>
              </a:solidFill>
              <a:latin typeface="Poppins" panose="00000500000000000000" pitchFamily="2" charset="0"/>
              <a:cs typeface="Poppins" panose="00000500000000000000" pitchFamily="2" charset="0"/>
            </a:endParaRPr>
          </a:p>
        </p:txBody>
      </p:sp>
      <p:sp>
        <p:nvSpPr>
          <p:cNvPr id="31" name="Rectangle 30">
            <a:extLst>
              <a:ext uri="{FF2B5EF4-FFF2-40B4-BE49-F238E27FC236}">
                <a16:creationId xmlns:a16="http://schemas.microsoft.com/office/drawing/2014/main" id="{F813EEE2-99C4-5447-865C-A82F9330EB0B}"/>
              </a:ext>
            </a:extLst>
          </p:cNvPr>
          <p:cNvSpPr/>
          <p:nvPr/>
        </p:nvSpPr>
        <p:spPr>
          <a:xfrm>
            <a:off x="1011110" y="7983371"/>
            <a:ext cx="5720096" cy="707886"/>
          </a:xfrm>
          <a:prstGeom prst="rect">
            <a:avLst/>
          </a:prstGeom>
        </p:spPr>
        <p:txBody>
          <a:bodyPr wrap="square">
            <a:spAutoFit/>
          </a:bodyPr>
          <a:lstStyle/>
          <a:p>
            <a:r>
              <a:rPr lang="fr-FR" sz="1000" b="1" dirty="0">
                <a:solidFill>
                  <a:srgbClr val="2E3D57"/>
                </a:solidFill>
                <a:latin typeface="Poppins" panose="00000500000000000000" pitchFamily="2" charset="0"/>
                <a:cs typeface="Poppins" panose="00000500000000000000" pitchFamily="2" charset="0"/>
              </a:rPr>
              <a:t>Pour prétendre au statut de structure d’insertion par l’activité économique (SIAE), un conventionnement délivré par la DDETS* est une condition indispensable. Celui-ci va définir, pour chacune des catégories, le nombre de personnes à embaucher (DELD, BRSA, jeunes…) et ouvre droit à des aides publiques ou privées.</a:t>
            </a:r>
          </a:p>
        </p:txBody>
      </p:sp>
      <p:pic>
        <p:nvPicPr>
          <p:cNvPr id="32" name="Image 31">
            <a:extLst>
              <a:ext uri="{FF2B5EF4-FFF2-40B4-BE49-F238E27FC236}">
                <a16:creationId xmlns:a16="http://schemas.microsoft.com/office/drawing/2014/main" id="{6AB6EA86-03E2-5E4D-043B-A4EEFDDB1CF1}"/>
              </a:ext>
            </a:extLst>
          </p:cNvPr>
          <p:cNvPicPr>
            <a:picLocks noChangeAspect="1"/>
          </p:cNvPicPr>
          <p:nvPr/>
        </p:nvPicPr>
        <p:blipFill>
          <a:blip r:embed="rId8"/>
          <a:stretch>
            <a:fillRect/>
          </a:stretch>
        </p:blipFill>
        <p:spPr>
          <a:xfrm>
            <a:off x="718861" y="6980297"/>
            <a:ext cx="360505" cy="298704"/>
          </a:xfrm>
          <a:prstGeom prst="rect">
            <a:avLst/>
          </a:prstGeom>
        </p:spPr>
      </p:pic>
    </p:spTree>
    <p:extLst>
      <p:ext uri="{BB962C8B-B14F-4D97-AF65-F5344CB8AC3E}">
        <p14:creationId xmlns:p14="http://schemas.microsoft.com/office/powerpoint/2010/main" val="1060746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10AA1-F441-2C2E-4D4E-5B91BF4C3DB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24DD9F9-6C90-CA94-FA6B-8F6C951F083A}"/>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30</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AFB67580-623B-3D1A-6CE7-341EE72394FF}"/>
              </a:ext>
            </a:extLst>
          </p:cNvPr>
          <p:cNvSpPr/>
          <p:nvPr/>
        </p:nvSpPr>
        <p:spPr>
          <a:xfrm>
            <a:off x="474098" y="1993640"/>
            <a:ext cx="6007261" cy="1766061"/>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 locaux et logements (ménage, nettoyage)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à domicile (courses, accompagnement, tâches quotidiennes)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Garde d’enfants et accompagnement périscolaire</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 espaces verts (selon les chantiers)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Petits services et travaux chez particuliers ou collectivités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Agent polyvalent en restauration collective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Tâches diverses peu qualifiées</a:t>
            </a:r>
          </a:p>
        </p:txBody>
      </p:sp>
      <p:sp>
        <p:nvSpPr>
          <p:cNvPr id="8" name="Rectangle 7">
            <a:extLst>
              <a:ext uri="{FF2B5EF4-FFF2-40B4-BE49-F238E27FC236}">
                <a16:creationId xmlns:a16="http://schemas.microsoft.com/office/drawing/2014/main" id="{1BF76E24-02F1-DC26-11EB-405888D48E63}"/>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missions ponctuelles</a:t>
            </a:r>
          </a:p>
        </p:txBody>
      </p:sp>
      <p:sp>
        <p:nvSpPr>
          <p:cNvPr id="10" name="Rectangle 9">
            <a:extLst>
              <a:ext uri="{FF2B5EF4-FFF2-40B4-BE49-F238E27FC236}">
                <a16:creationId xmlns:a16="http://schemas.microsoft.com/office/drawing/2014/main" id="{A443BA62-4BD1-D400-5935-EA3B42C7BE50}"/>
              </a:ext>
            </a:extLst>
          </p:cNvPr>
          <p:cNvSpPr/>
          <p:nvPr/>
        </p:nvSpPr>
        <p:spPr>
          <a:xfrm>
            <a:off x="524240" y="4283459"/>
            <a:ext cx="5809520" cy="577081"/>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Communauté d'Agglomération St Germain Boucles de Seine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CF655203-97BD-A9B3-537B-FBD8B43C0684}"/>
              </a:ext>
            </a:extLst>
          </p:cNvPr>
          <p:cNvSpPr/>
          <p:nvPr/>
        </p:nvSpPr>
        <p:spPr>
          <a:xfrm>
            <a:off x="861252" y="6705988"/>
            <a:ext cx="5232955" cy="2354491"/>
          </a:xfrm>
          <a:prstGeom prst="rect">
            <a:avLst/>
          </a:prstGeom>
        </p:spPr>
        <p:txBody>
          <a:bodyPr wrap="square">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89 rue de la Muette</a:t>
            </a:r>
          </a:p>
          <a:p>
            <a:pPr lvl="0"/>
            <a:r>
              <a:rPr lang="fr-FR" sz="1050" dirty="0">
                <a:solidFill>
                  <a:srgbClr val="2E3D57"/>
                </a:solidFill>
                <a:latin typeface="Poppins" panose="00000500000000000000" pitchFamily="2" charset="0"/>
                <a:cs typeface="Poppins" panose="00000500000000000000" pitchFamily="2" charset="0"/>
              </a:rPr>
              <a:t>78600 MAISONS LAFFITTE </a:t>
            </a: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01 39 62 30 30</a:t>
            </a: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hlinkClick r:id="rId2"/>
            </a:endParaRPr>
          </a:p>
          <a:p>
            <a:pPr lvl="0"/>
            <a:r>
              <a:rPr lang="fr-FR" sz="1050" dirty="0">
                <a:solidFill>
                  <a:srgbClr val="2E3D57"/>
                </a:solidFill>
                <a:latin typeface="Poppins" panose="00000500000000000000" pitchFamily="2" charset="0"/>
                <a:cs typeface="Poppins" panose="00000500000000000000" pitchFamily="2" charset="0"/>
                <a:hlinkClick r:id="rId2"/>
              </a:rPr>
              <a:t>contact@sequoia78.fr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3"/>
              </a:rPr>
              <a:t>https://sequoia78.fr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p:txBody>
      </p:sp>
      <p:sp>
        <p:nvSpPr>
          <p:cNvPr id="7" name="Rectangle avec coins rognés en diagonale 15">
            <a:extLst>
              <a:ext uri="{FF2B5EF4-FFF2-40B4-BE49-F238E27FC236}">
                <a16:creationId xmlns:a16="http://schemas.microsoft.com/office/drawing/2014/main" id="{F4201B17-3D09-B7C0-545F-27BE437791EF}"/>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SEQUOIA  </a:t>
            </a:r>
          </a:p>
        </p:txBody>
      </p:sp>
      <p:pic>
        <p:nvPicPr>
          <p:cNvPr id="4" name="Image 3">
            <a:extLst>
              <a:ext uri="{FF2B5EF4-FFF2-40B4-BE49-F238E27FC236}">
                <a16:creationId xmlns:a16="http://schemas.microsoft.com/office/drawing/2014/main" id="{5E8EB258-A78B-1003-D2CE-E6BE265F0774}"/>
              </a:ext>
            </a:extLst>
          </p:cNvPr>
          <p:cNvPicPr>
            <a:picLocks noChangeAspect="1"/>
          </p:cNvPicPr>
          <p:nvPr/>
        </p:nvPicPr>
        <p:blipFill>
          <a:blip r:embed="rId4"/>
          <a:stretch>
            <a:fillRect/>
          </a:stretch>
        </p:blipFill>
        <p:spPr>
          <a:xfrm>
            <a:off x="5877803" y="182031"/>
            <a:ext cx="603556" cy="573074"/>
          </a:xfrm>
          <a:prstGeom prst="rect">
            <a:avLst/>
          </a:prstGeom>
        </p:spPr>
      </p:pic>
      <p:pic>
        <p:nvPicPr>
          <p:cNvPr id="3" name="Image 2">
            <a:extLst>
              <a:ext uri="{FF2B5EF4-FFF2-40B4-BE49-F238E27FC236}">
                <a16:creationId xmlns:a16="http://schemas.microsoft.com/office/drawing/2014/main" id="{77C7B9F5-8E79-5F51-ACDA-0F8F76FDF67C}"/>
              </a:ext>
            </a:extLst>
          </p:cNvPr>
          <p:cNvPicPr>
            <a:picLocks noChangeAspect="1"/>
          </p:cNvPicPr>
          <p:nvPr/>
        </p:nvPicPr>
        <p:blipFill>
          <a:blip r:embed="rId5"/>
          <a:stretch>
            <a:fillRect/>
          </a:stretch>
        </p:blipFill>
        <p:spPr>
          <a:xfrm>
            <a:off x="3656457" y="115342"/>
            <a:ext cx="1428750" cy="752475"/>
          </a:xfrm>
          <a:prstGeom prst="rect">
            <a:avLst/>
          </a:prstGeom>
        </p:spPr>
      </p:pic>
    </p:spTree>
    <p:extLst>
      <p:ext uri="{BB962C8B-B14F-4D97-AF65-F5344CB8AC3E}">
        <p14:creationId xmlns:p14="http://schemas.microsoft.com/office/powerpoint/2010/main" val="2434509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271A3-CB26-4320-47C2-3134FCED7185}"/>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7C077BC-5EC9-8C8B-4A07-DB0D5DDF926C}"/>
              </a:ext>
            </a:extLst>
          </p:cNvPr>
          <p:cNvSpPr>
            <a:spLocks noGrp="1"/>
          </p:cNvSpPr>
          <p:nvPr>
            <p:ph type="sldNum" sz="quarter" idx="12"/>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t>31</a:t>
            </a:fld>
            <a:endParaRPr lang="fr-FR">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A679D3A0-9691-D8A1-A144-945727ADCD39}"/>
              </a:ext>
            </a:extLst>
          </p:cNvPr>
          <p:cNvSpPr/>
          <p:nvPr/>
        </p:nvSpPr>
        <p:spPr>
          <a:xfrm>
            <a:off x="474098" y="1969577"/>
            <a:ext cx="6007261" cy="2250809"/>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Mise à disposition de personnel pour des missions de travail</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Entretien des locaux (ménage, nettoyage, vitres)Espaces verts (jardinage, taille, entretien)</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Manutention et déménagement</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Petits travaux de bâtiment (peinture, bricolage, rénovation)</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Restauration collective et service en cantine (écoles, collèges)</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à domicile et entretien chez particuliers</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FFB6BF9D-75EF-31B1-A58F-EE6D5313CEEF}"/>
              </a:ext>
            </a:extLst>
          </p:cNvPr>
          <p:cNvSpPr/>
          <p:nvPr/>
        </p:nvSpPr>
        <p:spPr>
          <a:xfrm>
            <a:off x="553171" y="5482576"/>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0F4C7460-F0EE-868F-D40D-E8492EE839FE}"/>
              </a:ext>
            </a:extLst>
          </p:cNvPr>
          <p:cNvSpPr/>
          <p:nvPr/>
        </p:nvSpPr>
        <p:spPr>
          <a:xfrm>
            <a:off x="524240" y="4283459"/>
            <a:ext cx="5809520" cy="1061829"/>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Versailles</a:t>
            </a:r>
          </a:p>
          <a:p>
            <a:r>
              <a:rPr lang="fr-FR" sz="1050" dirty="0">
                <a:solidFill>
                  <a:srgbClr val="2E3D57"/>
                </a:solidFill>
                <a:latin typeface="Poppins" panose="00000500000000000000" pitchFamily="2" charset="0"/>
                <a:cs typeface="Poppins" panose="00000500000000000000" pitchFamily="2" charset="0"/>
              </a:rPr>
              <a:t>Rambouillet </a:t>
            </a:r>
          </a:p>
          <a:p>
            <a:r>
              <a:rPr lang="fr-FR" sz="1050" dirty="0">
                <a:solidFill>
                  <a:srgbClr val="2E3D57"/>
                </a:solidFill>
                <a:latin typeface="Poppins" panose="00000500000000000000" pitchFamily="2" charset="0"/>
                <a:cs typeface="Poppins" panose="00000500000000000000" pitchFamily="2" charset="0"/>
              </a:rPr>
              <a:t>Trappes </a:t>
            </a:r>
          </a:p>
          <a:p>
            <a:r>
              <a:rPr lang="fr-FR" sz="1050" dirty="0">
                <a:solidFill>
                  <a:srgbClr val="2E3D57"/>
                </a:solidFill>
                <a:latin typeface="Poppins" panose="00000500000000000000" pitchFamily="2" charset="0"/>
                <a:cs typeface="Poppins" panose="00000500000000000000" pitchFamily="2" charset="0"/>
              </a:rPr>
              <a:t>Vélizy-Villacoublay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p:txBody>
      </p:sp>
      <p:sp>
        <p:nvSpPr>
          <p:cNvPr id="11" name="Rectangle 10">
            <a:extLst>
              <a:ext uri="{FF2B5EF4-FFF2-40B4-BE49-F238E27FC236}">
                <a16:creationId xmlns:a16="http://schemas.microsoft.com/office/drawing/2014/main" id="{0E493C95-2752-3069-4DE7-0F4CF4238358}"/>
              </a:ext>
            </a:extLst>
          </p:cNvPr>
          <p:cNvSpPr/>
          <p:nvPr/>
        </p:nvSpPr>
        <p:spPr>
          <a:xfrm>
            <a:off x="861252" y="6705988"/>
            <a:ext cx="5232955" cy="2192908"/>
          </a:xfrm>
          <a:prstGeom prst="rect">
            <a:avLst/>
          </a:prstGeom>
        </p:spPr>
        <p:txBody>
          <a:bodyPr wrap="square">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24 Rue du Maréchal Joffre</a:t>
            </a:r>
          </a:p>
          <a:p>
            <a:pPr lvl="0"/>
            <a:r>
              <a:rPr lang="fr-FR" sz="1050" dirty="0">
                <a:solidFill>
                  <a:srgbClr val="2E3D57"/>
                </a:solidFill>
                <a:latin typeface="Poppins" panose="00000500000000000000" pitchFamily="2" charset="0"/>
                <a:cs typeface="Poppins" panose="00000500000000000000" pitchFamily="2" charset="0"/>
              </a:rPr>
              <a:t>78000 Versailles</a:t>
            </a: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01 39 07 25 31</a:t>
            </a: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hlinkClick r:id="rId2"/>
              </a:rPr>
              <a:t>e.bagot@chantiers-yvelines.fr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3"/>
              </a:rPr>
              <a:t>https://chantiers-yvelines.fr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a:p>
            <a:pPr lvl="0"/>
            <a:endParaRPr lang="fr-FR" sz="1050" b="1" dirty="0">
              <a:solidFill>
                <a:srgbClr val="2E3D57"/>
              </a:solidFill>
              <a:latin typeface="Poppins" panose="00000500000000000000" pitchFamily="2" charset="0"/>
              <a:cs typeface="Poppins" panose="00000500000000000000" pitchFamily="2" charset="0"/>
            </a:endParaRPr>
          </a:p>
        </p:txBody>
      </p:sp>
      <p:sp>
        <p:nvSpPr>
          <p:cNvPr id="7" name="Rectangle avec coins rognés en diagonale 15">
            <a:extLst>
              <a:ext uri="{FF2B5EF4-FFF2-40B4-BE49-F238E27FC236}">
                <a16:creationId xmlns:a16="http://schemas.microsoft.com/office/drawing/2014/main" id="{058A2A86-C834-D5AB-C450-EC25786B71A1}"/>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CHANTIERS Yvelines   </a:t>
            </a:r>
          </a:p>
        </p:txBody>
      </p:sp>
      <p:pic>
        <p:nvPicPr>
          <p:cNvPr id="4" name="Image 3">
            <a:extLst>
              <a:ext uri="{FF2B5EF4-FFF2-40B4-BE49-F238E27FC236}">
                <a16:creationId xmlns:a16="http://schemas.microsoft.com/office/drawing/2014/main" id="{0C930B65-2C15-5F4D-FCAC-0D329F230688}"/>
              </a:ext>
            </a:extLst>
          </p:cNvPr>
          <p:cNvPicPr>
            <a:picLocks noChangeAspect="1"/>
          </p:cNvPicPr>
          <p:nvPr/>
        </p:nvPicPr>
        <p:blipFill>
          <a:blip r:embed="rId4"/>
          <a:stretch>
            <a:fillRect/>
          </a:stretch>
        </p:blipFill>
        <p:spPr>
          <a:xfrm>
            <a:off x="5877803" y="182031"/>
            <a:ext cx="603556" cy="573074"/>
          </a:xfrm>
          <a:prstGeom prst="rect">
            <a:avLst/>
          </a:prstGeom>
        </p:spPr>
      </p:pic>
      <p:pic>
        <p:nvPicPr>
          <p:cNvPr id="5" name="Image 4">
            <a:extLst>
              <a:ext uri="{FF2B5EF4-FFF2-40B4-BE49-F238E27FC236}">
                <a16:creationId xmlns:a16="http://schemas.microsoft.com/office/drawing/2014/main" id="{E969E7A2-F7D5-D3B4-C0C8-7BDC0DC987C5}"/>
              </a:ext>
            </a:extLst>
          </p:cNvPr>
          <p:cNvPicPr>
            <a:picLocks noChangeAspect="1"/>
          </p:cNvPicPr>
          <p:nvPr/>
        </p:nvPicPr>
        <p:blipFill>
          <a:blip r:embed="rId5"/>
          <a:stretch>
            <a:fillRect/>
          </a:stretch>
        </p:blipFill>
        <p:spPr>
          <a:xfrm>
            <a:off x="3766185" y="78830"/>
            <a:ext cx="1428750" cy="676275"/>
          </a:xfrm>
          <a:prstGeom prst="rect">
            <a:avLst/>
          </a:prstGeom>
        </p:spPr>
      </p:pic>
    </p:spTree>
    <p:extLst>
      <p:ext uri="{BB962C8B-B14F-4D97-AF65-F5344CB8AC3E}">
        <p14:creationId xmlns:p14="http://schemas.microsoft.com/office/powerpoint/2010/main" val="1699849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76FCA90-7DDA-4ACE-891A-166DEC474C75}" type="slidenum">
              <a:rPr lang="fr-FR" smtClean="0">
                <a:solidFill>
                  <a:srgbClr val="2E3D57"/>
                </a:solidFill>
              </a:rPr>
              <a:t>32</a:t>
            </a:fld>
            <a:endParaRPr lang="fr-FR">
              <a:solidFill>
                <a:srgbClr val="2E3D57"/>
              </a:solidFill>
            </a:endParaRPr>
          </a:p>
        </p:txBody>
      </p:sp>
      <p:sp>
        <p:nvSpPr>
          <p:cNvPr id="4" name="Rectangle 3"/>
          <p:cNvSpPr/>
          <p:nvPr/>
        </p:nvSpPr>
        <p:spPr>
          <a:xfrm>
            <a:off x="476022" y="2254189"/>
            <a:ext cx="6007261" cy="1038939"/>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Reconditionnement et réparation de vélos (dont </a:t>
            </a:r>
            <a:r>
              <a:rPr lang="fr-FR" sz="1050" dirty="0" err="1">
                <a:solidFill>
                  <a:srgbClr val="2E3D57"/>
                </a:solidFill>
                <a:latin typeface="Poppins" panose="00000500000000000000" pitchFamily="2" charset="0"/>
                <a:cs typeface="Poppins" panose="00000500000000000000" pitchFamily="2" charset="0"/>
              </a:rPr>
              <a:t>Véligo</a:t>
            </a:r>
            <a:r>
              <a:rPr lang="fr-FR" sz="1050" dirty="0">
                <a:solidFill>
                  <a:srgbClr val="2E3D57"/>
                </a:solidFill>
                <a:latin typeface="Poppins" panose="00000500000000000000" pitchFamily="2" charset="0"/>
                <a:cs typeface="Poppins" panose="00000500000000000000" pitchFamily="2" charset="0"/>
              </a:rPr>
              <a:t>).</a:t>
            </a:r>
          </a:p>
          <a:p>
            <a:pPr>
              <a:lnSpc>
                <a:spcPct val="150000"/>
              </a:lnSpc>
            </a:pPr>
            <a:r>
              <a:rPr lang="fr-FR" sz="1050" dirty="0">
                <a:solidFill>
                  <a:srgbClr val="2E3D57"/>
                </a:solidFill>
                <a:latin typeface="Poppins" panose="00000500000000000000" pitchFamily="2" charset="0"/>
                <a:cs typeface="Poppins" panose="00000500000000000000" pitchFamily="2" charset="0"/>
              </a:rPr>
              <a:t>Maintenance de batteries et composants de vélos électriques.</a:t>
            </a:r>
          </a:p>
          <a:p>
            <a:pPr>
              <a:lnSpc>
                <a:spcPct val="150000"/>
              </a:lnSpc>
            </a:pPr>
            <a:r>
              <a:rPr lang="fr-FR" sz="1050" dirty="0">
                <a:solidFill>
                  <a:srgbClr val="2E3D57"/>
                </a:solidFill>
                <a:latin typeface="Poppins" panose="00000500000000000000" pitchFamily="2" charset="0"/>
                <a:cs typeface="Poppins" panose="00000500000000000000" pitchFamily="2" charset="0"/>
              </a:rPr>
              <a:t>Logistique, manutention et préparation de commandes.</a:t>
            </a:r>
          </a:p>
          <a:p>
            <a:pPr>
              <a:lnSpc>
                <a:spcPct val="150000"/>
              </a:lnSpc>
            </a:pPr>
            <a:r>
              <a:rPr lang="fr-FR" sz="1050" dirty="0">
                <a:solidFill>
                  <a:srgbClr val="2E3D57"/>
                </a:solidFill>
                <a:latin typeface="Poppins" panose="00000500000000000000" pitchFamily="2" charset="0"/>
                <a:cs typeface="Poppins" panose="00000500000000000000" pitchFamily="2" charset="0"/>
              </a:rPr>
              <a:t>Tri et valorisation de matières dans le cadre de l'économie circulaire.</a:t>
            </a:r>
          </a:p>
        </p:txBody>
      </p:sp>
      <p:sp>
        <p:nvSpPr>
          <p:cNvPr id="6" name="Rectangle 5"/>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Saint Germain-en –Laye </a:t>
            </a:r>
          </a:p>
        </p:txBody>
      </p:sp>
      <p:sp>
        <p:nvSpPr>
          <p:cNvPr id="9" name="Rectangle 8"/>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p:cNvSpPr/>
          <p:nvPr/>
        </p:nvSpPr>
        <p:spPr>
          <a:xfrm>
            <a:off x="875633" y="6575478"/>
            <a:ext cx="3429000" cy="2031325"/>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41 boulevard de la Paix</a:t>
            </a:r>
          </a:p>
          <a:p>
            <a:pPr lvl="0"/>
            <a:r>
              <a:rPr lang="fr-FR" sz="1050" dirty="0">
                <a:solidFill>
                  <a:srgbClr val="2E3D57"/>
                </a:solidFill>
                <a:latin typeface="Poppins" panose="00000500000000000000" pitchFamily="2" charset="0"/>
                <a:cs typeface="Poppins" panose="00000500000000000000" pitchFamily="2" charset="0"/>
              </a:rPr>
              <a:t>78100 SAINT GERMAIN EN LAYE</a:t>
            </a: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06.31.99.06.35</a:t>
            </a: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2"/>
              </a:rPr>
              <a:t>henri.dinart@nouvelle-attitude.fr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3"/>
              </a:rPr>
              <a:t>https://nouvelle-attitude.fr</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CE961656-3FFE-CB35-6E6A-7758394FC5F3}"/>
              </a:ext>
            </a:extLst>
          </p:cNvPr>
          <p:cNvPicPr>
            <a:picLocks noChangeAspect="1"/>
          </p:cNvPicPr>
          <p:nvPr/>
        </p:nvPicPr>
        <p:blipFill>
          <a:blip r:embed="rId4"/>
          <a:stretch>
            <a:fillRect/>
          </a:stretch>
        </p:blipFill>
        <p:spPr>
          <a:xfrm>
            <a:off x="5747971" y="400461"/>
            <a:ext cx="603556" cy="573074"/>
          </a:xfrm>
          <a:prstGeom prst="rect">
            <a:avLst/>
          </a:prstGeom>
        </p:spPr>
      </p:pic>
      <p:pic>
        <p:nvPicPr>
          <p:cNvPr id="8" name="Image 7">
            <a:extLst>
              <a:ext uri="{FF2B5EF4-FFF2-40B4-BE49-F238E27FC236}">
                <a16:creationId xmlns:a16="http://schemas.microsoft.com/office/drawing/2014/main" id="{F1C5A0DB-D736-544D-6E07-C7AB4E9AB78A}"/>
              </a:ext>
            </a:extLst>
          </p:cNvPr>
          <p:cNvPicPr>
            <a:picLocks noChangeAspect="1"/>
          </p:cNvPicPr>
          <p:nvPr/>
        </p:nvPicPr>
        <p:blipFill>
          <a:blip r:embed="rId5"/>
          <a:stretch>
            <a:fillRect/>
          </a:stretch>
        </p:blipFill>
        <p:spPr>
          <a:xfrm>
            <a:off x="3909865" y="100545"/>
            <a:ext cx="1428750" cy="1028700"/>
          </a:xfrm>
          <a:prstGeom prst="rect">
            <a:avLst/>
          </a:prstGeom>
        </p:spPr>
      </p:pic>
      <p:sp>
        <p:nvSpPr>
          <p:cNvPr id="11" name="Rectangle avec coins rognés en diagonale 15">
            <a:extLst>
              <a:ext uri="{FF2B5EF4-FFF2-40B4-BE49-F238E27FC236}">
                <a16:creationId xmlns:a16="http://schemas.microsoft.com/office/drawing/2014/main" id="{67FC7C37-65B5-F5B6-82A9-6A4C1B85DD71}"/>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Nouvelle Attitude    </a:t>
            </a:r>
          </a:p>
        </p:txBody>
      </p:sp>
    </p:spTree>
    <p:extLst>
      <p:ext uri="{BB962C8B-B14F-4D97-AF65-F5344CB8AC3E}">
        <p14:creationId xmlns:p14="http://schemas.microsoft.com/office/powerpoint/2010/main" val="28024565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97C0B-934F-22B8-7D15-4C3CD697115F}"/>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3F120B3-19E6-970B-E55A-76758ACB1B51}"/>
              </a:ext>
            </a:extLst>
          </p:cNvPr>
          <p:cNvSpPr>
            <a:spLocks noGrp="1"/>
          </p:cNvSpPr>
          <p:nvPr>
            <p:ph type="sldNum" sz="quarter" idx="12"/>
          </p:nvPr>
        </p:nvSpPr>
        <p:spPr/>
        <p:txBody>
          <a:bodyPr/>
          <a:lstStyle/>
          <a:p>
            <a:fld id="{476FCA90-7DDA-4ACE-891A-166DEC474C75}" type="slidenum">
              <a:rPr lang="fr-FR" smtClean="0">
                <a:solidFill>
                  <a:srgbClr val="2E3D57"/>
                </a:solidFill>
              </a:rPr>
              <a:t>33</a:t>
            </a:fld>
            <a:endParaRPr lang="fr-FR">
              <a:solidFill>
                <a:srgbClr val="2E3D57"/>
              </a:solidFill>
            </a:endParaRPr>
          </a:p>
        </p:txBody>
      </p:sp>
      <p:sp>
        <p:nvSpPr>
          <p:cNvPr id="4" name="Rectangle 3">
            <a:extLst>
              <a:ext uri="{FF2B5EF4-FFF2-40B4-BE49-F238E27FC236}">
                <a16:creationId xmlns:a16="http://schemas.microsoft.com/office/drawing/2014/main" id="{7CAAD8D0-C2F4-25B9-E30B-3F67A4719DA5}"/>
              </a:ext>
            </a:extLst>
          </p:cNvPr>
          <p:cNvSpPr/>
          <p:nvPr/>
        </p:nvSpPr>
        <p:spPr>
          <a:xfrm>
            <a:off x="347341" y="1793402"/>
            <a:ext cx="6163317" cy="2148024"/>
          </a:xfrm>
          <a:prstGeom prst="rect">
            <a:avLst/>
          </a:prstGeom>
        </p:spPr>
        <p:txBody>
          <a:bodyPr wrap="square">
            <a:spAutoFit/>
          </a:bodyPr>
          <a:lstStyle/>
          <a:p>
            <a:pPr>
              <a:lnSpc>
                <a:spcPct val="150000"/>
              </a:lnSpc>
            </a:pPr>
            <a:r>
              <a:rPr lang="fr-FR" sz="1000" b="1" dirty="0">
                <a:solidFill>
                  <a:srgbClr val="2E3D57"/>
                </a:solidFill>
                <a:latin typeface="Poppins" panose="00000500000000000000" pitchFamily="2" charset="0"/>
                <a:cs typeface="Poppins" panose="00000500000000000000" pitchFamily="2" charset="0"/>
              </a:rPr>
              <a:t>Exploitation déchèterie </a:t>
            </a:r>
            <a:r>
              <a:rPr lang="fr-FR" sz="1000" dirty="0">
                <a:solidFill>
                  <a:srgbClr val="2E3D57"/>
                </a:solidFill>
                <a:latin typeface="Poppins" panose="00000500000000000000" pitchFamily="2" charset="0"/>
                <a:cs typeface="Poppins" panose="00000500000000000000" pitchFamily="2" charset="0"/>
              </a:rPr>
              <a:t>(Accueil et orientation des usagers, Contrôle et tri des déchets, Gestion des bennes et maintien de la propreté du site, Respect des règles de sécurité et d'environnement)</a:t>
            </a:r>
          </a:p>
          <a:p>
            <a:pPr>
              <a:lnSpc>
                <a:spcPct val="150000"/>
              </a:lnSpc>
            </a:pPr>
            <a:r>
              <a:rPr lang="fr-FR" sz="1000" dirty="0">
                <a:solidFill>
                  <a:srgbClr val="2E3D57"/>
                </a:solidFill>
                <a:latin typeface="Poppins" panose="00000500000000000000" pitchFamily="2" charset="0"/>
                <a:cs typeface="Poppins" panose="00000500000000000000" pitchFamily="2" charset="0"/>
              </a:rPr>
              <a:t> </a:t>
            </a:r>
            <a:r>
              <a:rPr lang="fr-FR" sz="1000" b="1" dirty="0">
                <a:solidFill>
                  <a:srgbClr val="2E3D57"/>
                </a:solidFill>
                <a:latin typeface="Poppins" panose="00000500000000000000" pitchFamily="2" charset="0"/>
                <a:cs typeface="Poppins" panose="00000500000000000000" pitchFamily="2" charset="0"/>
              </a:rPr>
              <a:t>Recyclage DEEE </a:t>
            </a:r>
            <a:r>
              <a:rPr lang="fr-FR" sz="1000" dirty="0">
                <a:solidFill>
                  <a:srgbClr val="2E3D57"/>
                </a:solidFill>
                <a:latin typeface="Poppins" panose="00000500000000000000" pitchFamily="2" charset="0"/>
                <a:cs typeface="Poppins" panose="00000500000000000000" pitchFamily="2" charset="0"/>
              </a:rPr>
              <a:t>(Collecte, tri et démantèlement des équipements électriques et électroniques, Dépollution et valorisation des matériaux. Préparation des équipements pour le recyclage ou le réemploi, Respect des normes environnementales et de traçabilité.)</a:t>
            </a:r>
          </a:p>
          <a:p>
            <a:pPr>
              <a:lnSpc>
                <a:spcPct val="150000"/>
              </a:lnSpc>
            </a:pPr>
            <a:endParaRPr lang="fr-FR" sz="1000" dirty="0">
              <a:solidFill>
                <a:srgbClr val="2E3D57"/>
              </a:solidFill>
              <a:latin typeface="Poppins" panose="00000500000000000000" pitchFamily="2" charset="0"/>
              <a:cs typeface="Poppins" panose="00000500000000000000" pitchFamily="2" charset="0"/>
            </a:endParaRPr>
          </a:p>
          <a:p>
            <a:pPr>
              <a:lnSpc>
                <a:spcPct val="150000"/>
              </a:lnSpc>
            </a:pPr>
            <a:r>
              <a:rPr lang="fr-FR" sz="1000" b="1" dirty="0">
                <a:solidFill>
                  <a:srgbClr val="2E3D57"/>
                </a:solidFill>
                <a:latin typeface="Poppins" panose="00000500000000000000" pitchFamily="2" charset="0"/>
                <a:cs typeface="Poppins" panose="00000500000000000000" pitchFamily="2" charset="0"/>
              </a:rPr>
              <a:t> Logistique </a:t>
            </a:r>
            <a:r>
              <a:rPr lang="fr-FR" sz="1000" dirty="0">
                <a:solidFill>
                  <a:srgbClr val="2E3D57"/>
                </a:solidFill>
                <a:latin typeface="Poppins" panose="00000500000000000000" pitchFamily="2" charset="0"/>
                <a:cs typeface="Poppins" panose="00000500000000000000" pitchFamily="2" charset="0"/>
              </a:rPr>
              <a:t>(Réception, stockage et expédition des marchandises, Chargement et déchargement des véhicules) </a:t>
            </a:r>
          </a:p>
        </p:txBody>
      </p:sp>
      <p:sp>
        <p:nvSpPr>
          <p:cNvPr id="6" name="Rectangle 5">
            <a:extLst>
              <a:ext uri="{FF2B5EF4-FFF2-40B4-BE49-F238E27FC236}">
                <a16:creationId xmlns:a16="http://schemas.microsoft.com/office/drawing/2014/main" id="{F78A82B6-77A3-7CA4-D601-5E3C9E968A6B}"/>
              </a:ext>
            </a:extLst>
          </p:cNvPr>
          <p:cNvSpPr/>
          <p:nvPr/>
        </p:nvSpPr>
        <p:spPr>
          <a:xfrm>
            <a:off x="474571" y="4454109"/>
            <a:ext cx="5809520" cy="415498"/>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Mantes la Jolie et Territoire de la CU GPSEO</a:t>
            </a:r>
          </a:p>
          <a:p>
            <a:r>
              <a:rPr lang="fr-FR" sz="1050" dirty="0">
                <a:solidFill>
                  <a:srgbClr val="2E3D57"/>
                </a:solidFill>
                <a:latin typeface="Poppins" panose="00000500000000000000" pitchFamily="2" charset="0"/>
                <a:cs typeface="Poppins" panose="00000500000000000000" pitchFamily="2" charset="0"/>
              </a:rPr>
              <a:t>  </a:t>
            </a:r>
          </a:p>
        </p:txBody>
      </p:sp>
      <p:sp>
        <p:nvSpPr>
          <p:cNvPr id="9" name="Rectangle 8">
            <a:extLst>
              <a:ext uri="{FF2B5EF4-FFF2-40B4-BE49-F238E27FC236}">
                <a16:creationId xmlns:a16="http://schemas.microsoft.com/office/drawing/2014/main" id="{5F929611-0E9B-DBFB-599A-C98AD710896B}"/>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35Heures/semaine</a:t>
            </a:r>
          </a:p>
        </p:txBody>
      </p:sp>
      <p:sp>
        <p:nvSpPr>
          <p:cNvPr id="10" name="Rectangle 9">
            <a:extLst>
              <a:ext uri="{FF2B5EF4-FFF2-40B4-BE49-F238E27FC236}">
                <a16:creationId xmlns:a16="http://schemas.microsoft.com/office/drawing/2014/main" id="{217A08A0-89DA-5060-F593-D5523FB7D58E}"/>
              </a:ext>
            </a:extLst>
          </p:cNvPr>
          <p:cNvSpPr/>
          <p:nvPr/>
        </p:nvSpPr>
        <p:spPr>
          <a:xfrm>
            <a:off x="875633" y="6575478"/>
            <a:ext cx="3429000" cy="415498"/>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 </a:t>
            </a:r>
          </a:p>
        </p:txBody>
      </p:sp>
      <p:pic>
        <p:nvPicPr>
          <p:cNvPr id="5" name="Image 4">
            <a:extLst>
              <a:ext uri="{FF2B5EF4-FFF2-40B4-BE49-F238E27FC236}">
                <a16:creationId xmlns:a16="http://schemas.microsoft.com/office/drawing/2014/main" id="{A36EF510-253E-7001-52D4-22B164AE1EAD}"/>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DA4ADD31-F72D-0110-6454-BB4534457935}"/>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APTIMA Recyclage      </a:t>
            </a:r>
          </a:p>
        </p:txBody>
      </p:sp>
      <p:sp>
        <p:nvSpPr>
          <p:cNvPr id="7" name="ZoneTexte 6">
            <a:extLst>
              <a:ext uri="{FF2B5EF4-FFF2-40B4-BE49-F238E27FC236}">
                <a16:creationId xmlns:a16="http://schemas.microsoft.com/office/drawing/2014/main" id="{7AD6CBD7-8464-B94C-5682-6FFEFA543350}"/>
              </a:ext>
            </a:extLst>
          </p:cNvPr>
          <p:cNvSpPr txBox="1"/>
          <p:nvPr/>
        </p:nvSpPr>
        <p:spPr>
          <a:xfrm>
            <a:off x="965199" y="6783227"/>
            <a:ext cx="3878263"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26 Rue des Closeaux</a:t>
            </a:r>
          </a:p>
          <a:p>
            <a:r>
              <a:rPr lang="fr-FR" sz="1050" dirty="0">
                <a:latin typeface="Poppins" panose="00000500000000000000" pitchFamily="2" charset="0"/>
                <a:cs typeface="Poppins" panose="00000500000000000000" pitchFamily="2" charset="0"/>
              </a:rPr>
              <a:t>  78200 Mantes-la-Jolie</a:t>
            </a:r>
            <a:br>
              <a:rPr lang="fr-FR" sz="1050" dirty="0">
                <a:latin typeface="Poppins" panose="00000500000000000000" pitchFamily="2" charset="0"/>
                <a:cs typeface="Poppins" panose="00000500000000000000" pitchFamily="2" charset="0"/>
              </a:rPr>
            </a:br>
            <a:r>
              <a:rPr lang="fr-FR" sz="1050" dirty="0">
                <a:latin typeface="Poppins" panose="00000500000000000000" pitchFamily="2" charset="0"/>
                <a:cs typeface="Poppins" panose="00000500000000000000" pitchFamily="2" charset="0"/>
              </a:rPr>
              <a:t>      </a:t>
            </a:r>
          </a:p>
          <a:p>
            <a:r>
              <a:rPr lang="fr-FR" sz="1050" dirty="0">
                <a:latin typeface="Poppins" panose="00000500000000000000" pitchFamily="2" charset="0"/>
                <a:cs typeface="Poppins" panose="00000500000000000000" pitchFamily="2" charset="0"/>
              </a:rPr>
              <a:t>   01 30 33 06 65</a:t>
            </a:r>
          </a:p>
          <a:p>
            <a:r>
              <a:rPr lang="fr-FR" sz="1050" dirty="0">
                <a:latin typeface="Poppins" panose="00000500000000000000" pitchFamily="2" charset="0"/>
                <a:cs typeface="Poppins" panose="00000500000000000000" pitchFamily="2" charset="0"/>
              </a:rPr>
              <a:t>      </a:t>
            </a:r>
          </a:p>
          <a:p>
            <a:r>
              <a:rPr lang="fr-FR" sz="1050" dirty="0">
                <a:latin typeface="Poppins" panose="00000500000000000000" pitchFamily="2" charset="0"/>
                <a:cs typeface="Poppins" panose="00000500000000000000" pitchFamily="2" charset="0"/>
              </a:rPr>
              <a:t>     </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  </a:t>
            </a:r>
            <a:r>
              <a:rPr lang="fr-FR" sz="1050" dirty="0">
                <a:latin typeface="Poppins" panose="00000500000000000000" pitchFamily="2" charset="0"/>
                <a:cs typeface="Poppins" panose="00000500000000000000" pitchFamily="2" charset="0"/>
                <a:hlinkClick r:id="rId3"/>
              </a:rPr>
              <a:t>contact@aptima.fr</a:t>
            </a:r>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	</a:t>
            </a:r>
          </a:p>
          <a:p>
            <a:r>
              <a:rPr lang="fr-FR" sz="1050" dirty="0">
                <a:latin typeface="Poppins" panose="00000500000000000000" pitchFamily="2" charset="0"/>
                <a:cs typeface="Poppins" panose="00000500000000000000" pitchFamily="2" charset="0"/>
              </a:rPr>
              <a:t> Insertion Recyclage et Economie Circulaire Solidaire APTIMA </a:t>
            </a:r>
            <a:r>
              <a:rPr lang="fr-FR" sz="1050" dirty="0"/>
              <a:t>	</a:t>
            </a:r>
          </a:p>
        </p:txBody>
      </p:sp>
      <p:pic>
        <p:nvPicPr>
          <p:cNvPr id="12" name="Image 11">
            <a:extLst>
              <a:ext uri="{FF2B5EF4-FFF2-40B4-BE49-F238E27FC236}">
                <a16:creationId xmlns:a16="http://schemas.microsoft.com/office/drawing/2014/main" id="{BE8FDDFE-3FE7-B64D-856C-7B06969C055B}"/>
              </a:ext>
            </a:extLst>
          </p:cNvPr>
          <p:cNvPicPr>
            <a:picLocks noChangeAspect="1"/>
          </p:cNvPicPr>
          <p:nvPr/>
        </p:nvPicPr>
        <p:blipFill>
          <a:blip r:embed="rId4"/>
          <a:stretch>
            <a:fillRect/>
          </a:stretch>
        </p:blipFill>
        <p:spPr>
          <a:xfrm>
            <a:off x="3775909" y="180157"/>
            <a:ext cx="1261981" cy="1268078"/>
          </a:xfrm>
          <a:prstGeom prst="rect">
            <a:avLst/>
          </a:prstGeom>
        </p:spPr>
      </p:pic>
    </p:spTree>
    <p:extLst>
      <p:ext uri="{BB962C8B-B14F-4D97-AF65-F5344CB8AC3E}">
        <p14:creationId xmlns:p14="http://schemas.microsoft.com/office/powerpoint/2010/main" val="4081440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766DF-6D0B-6FAE-B770-A772B21285A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42683A5-9032-ECAB-6C68-EB8FDA72964A}"/>
              </a:ext>
            </a:extLst>
          </p:cNvPr>
          <p:cNvSpPr>
            <a:spLocks noGrp="1"/>
          </p:cNvSpPr>
          <p:nvPr>
            <p:ph type="sldNum" sz="quarter" idx="12"/>
          </p:nvPr>
        </p:nvSpPr>
        <p:spPr/>
        <p:txBody>
          <a:bodyPr/>
          <a:lstStyle/>
          <a:p>
            <a:fld id="{476FCA90-7DDA-4ACE-891A-166DEC474C75}" type="slidenum">
              <a:rPr lang="fr-FR" smtClean="0">
                <a:solidFill>
                  <a:srgbClr val="2E3D57"/>
                </a:solidFill>
              </a:rPr>
              <a:t>34</a:t>
            </a:fld>
            <a:endParaRPr lang="fr-FR">
              <a:solidFill>
                <a:srgbClr val="2E3D57"/>
              </a:solidFill>
            </a:endParaRPr>
          </a:p>
        </p:txBody>
      </p:sp>
      <p:sp>
        <p:nvSpPr>
          <p:cNvPr id="4" name="Rectangle 3">
            <a:extLst>
              <a:ext uri="{FF2B5EF4-FFF2-40B4-BE49-F238E27FC236}">
                <a16:creationId xmlns:a16="http://schemas.microsoft.com/office/drawing/2014/main" id="{6B378BB4-D9C7-3A86-BE3D-D00CC9277E25}"/>
              </a:ext>
            </a:extLst>
          </p:cNvPr>
          <p:cNvSpPr/>
          <p:nvPr/>
        </p:nvSpPr>
        <p:spPr>
          <a:xfrm>
            <a:off x="476022" y="2254189"/>
            <a:ext cx="6007261" cy="796565"/>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Collecte et recyclage des DEEE</a:t>
            </a:r>
          </a:p>
          <a:p>
            <a:pPr>
              <a:lnSpc>
                <a:spcPct val="150000"/>
              </a:lnSpc>
            </a:pPr>
            <a:r>
              <a:rPr lang="fr-FR" sz="1050" dirty="0">
                <a:solidFill>
                  <a:srgbClr val="2E3D57"/>
                </a:solidFill>
                <a:latin typeface="Poppins" panose="00000500000000000000" pitchFamily="2" charset="0"/>
                <a:cs typeface="Poppins" panose="00000500000000000000" pitchFamily="2" charset="0"/>
              </a:rPr>
              <a:t>Réparation et reconditionnement d'électroménager.</a:t>
            </a:r>
          </a:p>
          <a:p>
            <a:pPr>
              <a:lnSpc>
                <a:spcPct val="150000"/>
              </a:lnSpc>
            </a:pPr>
            <a:r>
              <a:rPr lang="fr-FR" sz="1050" dirty="0">
                <a:solidFill>
                  <a:srgbClr val="2E3D57"/>
                </a:solidFill>
                <a:latin typeface="Poppins" panose="00000500000000000000" pitchFamily="2" charset="0"/>
                <a:cs typeface="Poppins" panose="00000500000000000000" pitchFamily="2" charset="0"/>
              </a:rPr>
              <a:t>Vente solidaire d'appareils reconditionnés.</a:t>
            </a:r>
          </a:p>
        </p:txBody>
      </p:sp>
      <p:sp>
        <p:nvSpPr>
          <p:cNvPr id="6" name="Rectangle 5">
            <a:extLst>
              <a:ext uri="{FF2B5EF4-FFF2-40B4-BE49-F238E27FC236}">
                <a16:creationId xmlns:a16="http://schemas.microsoft.com/office/drawing/2014/main" id="{A80103DE-C40C-9310-1F22-8611BD9B7497}"/>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Trappes  </a:t>
            </a:r>
          </a:p>
        </p:txBody>
      </p:sp>
      <p:sp>
        <p:nvSpPr>
          <p:cNvPr id="9" name="Rectangle 8">
            <a:extLst>
              <a:ext uri="{FF2B5EF4-FFF2-40B4-BE49-F238E27FC236}">
                <a16:creationId xmlns:a16="http://schemas.microsoft.com/office/drawing/2014/main" id="{14419835-F3C1-EEB9-4024-18797CE38F01}"/>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8C5D8000-95F8-980B-2B35-D85417809D8D}"/>
              </a:ext>
            </a:extLst>
          </p:cNvPr>
          <p:cNvSpPr/>
          <p:nvPr/>
        </p:nvSpPr>
        <p:spPr>
          <a:xfrm>
            <a:off x="875633" y="6575478"/>
            <a:ext cx="3429000" cy="415498"/>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 </a:t>
            </a:r>
          </a:p>
        </p:txBody>
      </p:sp>
      <p:pic>
        <p:nvPicPr>
          <p:cNvPr id="5" name="Image 4">
            <a:extLst>
              <a:ext uri="{FF2B5EF4-FFF2-40B4-BE49-F238E27FC236}">
                <a16:creationId xmlns:a16="http://schemas.microsoft.com/office/drawing/2014/main" id="{7C19DEC6-1B00-E16D-53A9-7DCCF549FE72}"/>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3FBD86A2-75B4-7597-5095-13976DCF234F}"/>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ENVIE     </a:t>
            </a:r>
          </a:p>
        </p:txBody>
      </p:sp>
      <p:sp>
        <p:nvSpPr>
          <p:cNvPr id="7" name="ZoneTexte 6">
            <a:extLst>
              <a:ext uri="{FF2B5EF4-FFF2-40B4-BE49-F238E27FC236}">
                <a16:creationId xmlns:a16="http://schemas.microsoft.com/office/drawing/2014/main" id="{D07FACB9-5809-4AA9-7AAD-BBC36A9B09FA}"/>
              </a:ext>
            </a:extLst>
          </p:cNvPr>
          <p:cNvSpPr txBox="1"/>
          <p:nvPr/>
        </p:nvSpPr>
        <p:spPr>
          <a:xfrm>
            <a:off x="965199" y="6783227"/>
            <a:ext cx="3878263" cy="1877437"/>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17 avenue Roger Hennequin –</a:t>
            </a:r>
          </a:p>
          <a:p>
            <a:r>
              <a:rPr lang="fr-FR" sz="1050" dirty="0">
                <a:latin typeface="Poppins" panose="00000500000000000000" pitchFamily="2" charset="0"/>
                <a:cs typeface="Poppins" panose="00000500000000000000" pitchFamily="2" charset="0"/>
              </a:rPr>
              <a:t>78190 Trappes</a:t>
            </a:r>
          </a:p>
          <a:p>
            <a:endParaRPr lang="fr-FR" sz="1050" dirty="0">
              <a:latin typeface="Poppins" panose="00000500000000000000" pitchFamily="2" charset="0"/>
              <a:cs typeface="Poppins" panose="00000500000000000000" pitchFamily="2" charset="0"/>
            </a:endParaRPr>
          </a:p>
          <a:p>
            <a:r>
              <a:rPr lang="fr-FR" sz="1100" dirty="0">
                <a:latin typeface="Poppins" panose="00000500000000000000" pitchFamily="2" charset="0"/>
                <a:cs typeface="Poppins" panose="00000500000000000000" pitchFamily="2" charset="0"/>
              </a:rPr>
              <a:t>01.73.13.01.10</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trappes.magasin@envie.org</a:t>
            </a:r>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 </a:t>
            </a:r>
          </a:p>
          <a:p>
            <a:r>
              <a:rPr lang="fr-FR" sz="1050" dirty="0">
                <a:latin typeface="Poppins" panose="00000500000000000000" pitchFamily="2" charset="0"/>
                <a:cs typeface="Poppins" panose="00000500000000000000" pitchFamily="2" charset="0"/>
                <a:hlinkClick r:id="rId4"/>
              </a:rPr>
              <a:t>https://paris.idf.envie.org</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3" name="Image 2">
            <a:extLst>
              <a:ext uri="{FF2B5EF4-FFF2-40B4-BE49-F238E27FC236}">
                <a16:creationId xmlns:a16="http://schemas.microsoft.com/office/drawing/2014/main" id="{20256B79-20A3-FC15-B95E-2323384F1E4D}"/>
              </a:ext>
            </a:extLst>
          </p:cNvPr>
          <p:cNvPicPr>
            <a:picLocks noChangeAspect="1"/>
          </p:cNvPicPr>
          <p:nvPr/>
        </p:nvPicPr>
        <p:blipFill>
          <a:blip r:embed="rId5"/>
          <a:stretch>
            <a:fillRect/>
          </a:stretch>
        </p:blipFill>
        <p:spPr>
          <a:xfrm>
            <a:off x="3379331" y="220273"/>
            <a:ext cx="1495425" cy="466725"/>
          </a:xfrm>
          <a:prstGeom prst="rect">
            <a:avLst/>
          </a:prstGeom>
        </p:spPr>
      </p:pic>
    </p:spTree>
    <p:extLst>
      <p:ext uri="{BB962C8B-B14F-4D97-AF65-F5344CB8AC3E}">
        <p14:creationId xmlns:p14="http://schemas.microsoft.com/office/powerpoint/2010/main" val="1857584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717EA-1C09-BDD3-3B41-DF4F6FD99026}"/>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DD82732-3C06-600A-AF52-6323FEDD732F}"/>
              </a:ext>
            </a:extLst>
          </p:cNvPr>
          <p:cNvSpPr>
            <a:spLocks noGrp="1"/>
          </p:cNvSpPr>
          <p:nvPr>
            <p:ph type="sldNum" sz="quarter" idx="12"/>
          </p:nvPr>
        </p:nvSpPr>
        <p:spPr/>
        <p:txBody>
          <a:bodyPr/>
          <a:lstStyle/>
          <a:p>
            <a:fld id="{476FCA90-7DDA-4ACE-891A-166DEC474C75}" type="slidenum">
              <a:rPr lang="fr-FR" smtClean="0">
                <a:solidFill>
                  <a:srgbClr val="2E3D57"/>
                </a:solidFill>
              </a:rPr>
              <a:t>35</a:t>
            </a:fld>
            <a:endParaRPr lang="fr-FR">
              <a:solidFill>
                <a:srgbClr val="2E3D57"/>
              </a:solidFill>
            </a:endParaRPr>
          </a:p>
        </p:txBody>
      </p:sp>
      <p:sp>
        <p:nvSpPr>
          <p:cNvPr id="4" name="Rectangle 3">
            <a:extLst>
              <a:ext uri="{FF2B5EF4-FFF2-40B4-BE49-F238E27FC236}">
                <a16:creationId xmlns:a16="http://schemas.microsoft.com/office/drawing/2014/main" id="{8036202A-3239-6B31-E331-142FEA9A2999}"/>
              </a:ext>
            </a:extLst>
          </p:cNvPr>
          <p:cNvSpPr/>
          <p:nvPr/>
        </p:nvSpPr>
        <p:spPr>
          <a:xfrm>
            <a:off x="476022" y="2254189"/>
            <a:ext cx="6007261" cy="1038939"/>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Logistique (préparation de commandes, stockage, expédition).</a:t>
            </a:r>
          </a:p>
          <a:p>
            <a:pPr>
              <a:lnSpc>
                <a:spcPct val="150000"/>
              </a:lnSpc>
            </a:pPr>
            <a:r>
              <a:rPr lang="fr-FR" sz="1050" dirty="0">
                <a:solidFill>
                  <a:srgbClr val="2E3D57"/>
                </a:solidFill>
                <a:latin typeface="Poppins" panose="00000500000000000000" pitchFamily="2" charset="0"/>
                <a:cs typeface="Poppins" panose="00000500000000000000" pitchFamily="2" charset="0"/>
              </a:rPr>
              <a:t>Conditionnement et </a:t>
            </a:r>
            <a:r>
              <a:rPr lang="fr-FR" sz="1050" dirty="0" err="1">
                <a:solidFill>
                  <a:srgbClr val="2E3D57"/>
                </a:solidFill>
                <a:latin typeface="Poppins" panose="00000500000000000000" pitchFamily="2" charset="0"/>
                <a:cs typeface="Poppins" panose="00000500000000000000" pitchFamily="2" charset="0"/>
              </a:rPr>
              <a:t>co</a:t>
            </a:r>
            <a:r>
              <a:rPr lang="fr-FR" sz="1050" dirty="0">
                <a:solidFill>
                  <a:srgbClr val="2E3D57"/>
                </a:solidFill>
                <a:latin typeface="Poppins" panose="00000500000000000000" pitchFamily="2" charset="0"/>
                <a:cs typeface="Poppins" panose="00000500000000000000" pitchFamily="2" charset="0"/>
              </a:rPr>
              <a:t> packing.</a:t>
            </a:r>
          </a:p>
          <a:p>
            <a:pPr>
              <a:lnSpc>
                <a:spcPct val="150000"/>
              </a:lnSpc>
            </a:pPr>
            <a:r>
              <a:rPr lang="fr-FR" sz="1050" dirty="0">
                <a:solidFill>
                  <a:srgbClr val="2E3D57"/>
                </a:solidFill>
                <a:latin typeface="Poppins" panose="00000500000000000000" pitchFamily="2" charset="0"/>
                <a:cs typeface="Poppins" panose="00000500000000000000" pitchFamily="2" charset="0"/>
              </a:rPr>
              <a:t>Manutention et tri.</a:t>
            </a:r>
          </a:p>
          <a:p>
            <a:pPr>
              <a:lnSpc>
                <a:spcPct val="150000"/>
              </a:lnSpc>
            </a:pPr>
            <a:r>
              <a:rPr lang="fr-FR" sz="1050" dirty="0">
                <a:solidFill>
                  <a:srgbClr val="2E3D57"/>
                </a:solidFill>
                <a:latin typeface="Poppins" panose="00000500000000000000" pitchFamily="2" charset="0"/>
                <a:cs typeface="Poppins" panose="00000500000000000000" pitchFamily="2" charset="0"/>
              </a:rPr>
              <a:t>Activités de réemploi/reconditionnement.</a:t>
            </a:r>
          </a:p>
        </p:txBody>
      </p:sp>
      <p:sp>
        <p:nvSpPr>
          <p:cNvPr id="6" name="Rectangle 5">
            <a:extLst>
              <a:ext uri="{FF2B5EF4-FFF2-40B4-BE49-F238E27FC236}">
                <a16:creationId xmlns:a16="http://schemas.microsoft.com/office/drawing/2014/main" id="{2F22EAAE-0261-C03F-F3F2-BF5E4BF550C9}"/>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Chanteloup-Les-Vignes   </a:t>
            </a:r>
          </a:p>
        </p:txBody>
      </p:sp>
      <p:sp>
        <p:nvSpPr>
          <p:cNvPr id="9" name="Rectangle 8">
            <a:extLst>
              <a:ext uri="{FF2B5EF4-FFF2-40B4-BE49-F238E27FC236}">
                <a16:creationId xmlns:a16="http://schemas.microsoft.com/office/drawing/2014/main" id="{95AFABA0-A470-5CA8-CE54-2C85ED905BEB}"/>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plein uniquement </a:t>
            </a:r>
          </a:p>
        </p:txBody>
      </p:sp>
      <p:sp>
        <p:nvSpPr>
          <p:cNvPr id="10" name="Rectangle 9">
            <a:extLst>
              <a:ext uri="{FF2B5EF4-FFF2-40B4-BE49-F238E27FC236}">
                <a16:creationId xmlns:a16="http://schemas.microsoft.com/office/drawing/2014/main" id="{103D7AA9-B6D6-1A10-F384-DA0FF4464837}"/>
              </a:ext>
            </a:extLst>
          </p:cNvPr>
          <p:cNvSpPr/>
          <p:nvPr/>
        </p:nvSpPr>
        <p:spPr>
          <a:xfrm>
            <a:off x="875633" y="6575478"/>
            <a:ext cx="3429000" cy="415498"/>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 </a:t>
            </a:r>
          </a:p>
        </p:txBody>
      </p:sp>
      <p:pic>
        <p:nvPicPr>
          <p:cNvPr id="5" name="Image 4">
            <a:extLst>
              <a:ext uri="{FF2B5EF4-FFF2-40B4-BE49-F238E27FC236}">
                <a16:creationId xmlns:a16="http://schemas.microsoft.com/office/drawing/2014/main" id="{1129B98B-7D28-B505-8B3C-858677113CC2}"/>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CB91FBB6-43C4-13BF-95C6-1D94B26CDFD6}"/>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EBS ESPERANCE    </a:t>
            </a:r>
          </a:p>
        </p:txBody>
      </p:sp>
      <p:sp>
        <p:nvSpPr>
          <p:cNvPr id="7" name="ZoneTexte 6">
            <a:extLst>
              <a:ext uri="{FF2B5EF4-FFF2-40B4-BE49-F238E27FC236}">
                <a16:creationId xmlns:a16="http://schemas.microsoft.com/office/drawing/2014/main" id="{D8BE6BCA-9E79-D08E-4F53-A86C5247012A}"/>
              </a:ext>
            </a:extLst>
          </p:cNvPr>
          <p:cNvSpPr txBox="1"/>
          <p:nvPr/>
        </p:nvSpPr>
        <p:spPr>
          <a:xfrm>
            <a:off x="965200" y="6836541"/>
            <a:ext cx="3878263"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10 Rue Panhard Levassor</a:t>
            </a:r>
          </a:p>
          <a:p>
            <a:r>
              <a:rPr lang="fr-FR" sz="1050" dirty="0">
                <a:latin typeface="Poppins" panose="00000500000000000000" pitchFamily="2" charset="0"/>
                <a:cs typeface="Poppins" panose="00000500000000000000" pitchFamily="2" charset="0"/>
              </a:rPr>
              <a:t>78570 Chanteloup-les-Vignes</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01 39 74 43 43 </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hlinkClick r:id="rId3"/>
            </a:endParaRPr>
          </a:p>
          <a:p>
            <a:r>
              <a:rPr lang="fr-FR" sz="1050" dirty="0">
                <a:latin typeface="Poppins" panose="00000500000000000000" pitchFamily="2" charset="0"/>
                <a:cs typeface="Poppins" panose="00000500000000000000" pitchFamily="2" charset="0"/>
                <a:hlinkClick r:id="rId3"/>
              </a:rPr>
              <a:t>contact@ebsesperance.fr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https://ebsesperance.fr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8" name="Image 7">
            <a:extLst>
              <a:ext uri="{FF2B5EF4-FFF2-40B4-BE49-F238E27FC236}">
                <a16:creationId xmlns:a16="http://schemas.microsoft.com/office/drawing/2014/main" id="{1CB6742B-E5AF-CF42-49B6-FA7A2A633573}"/>
              </a:ext>
            </a:extLst>
          </p:cNvPr>
          <p:cNvPicPr>
            <a:picLocks noChangeAspect="1"/>
          </p:cNvPicPr>
          <p:nvPr/>
        </p:nvPicPr>
        <p:blipFill>
          <a:blip r:embed="rId5"/>
          <a:stretch>
            <a:fillRect/>
          </a:stretch>
        </p:blipFill>
        <p:spPr>
          <a:xfrm>
            <a:off x="3590258" y="334573"/>
            <a:ext cx="1428750" cy="352425"/>
          </a:xfrm>
          <a:prstGeom prst="rect">
            <a:avLst/>
          </a:prstGeom>
        </p:spPr>
      </p:pic>
    </p:spTree>
    <p:extLst>
      <p:ext uri="{BB962C8B-B14F-4D97-AF65-F5344CB8AC3E}">
        <p14:creationId xmlns:p14="http://schemas.microsoft.com/office/powerpoint/2010/main" val="2194427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101F-711F-CD3D-5F2C-0086B542FFB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4E791EA-F93A-A4F3-4935-EA413A498409}"/>
              </a:ext>
            </a:extLst>
          </p:cNvPr>
          <p:cNvSpPr>
            <a:spLocks noGrp="1"/>
          </p:cNvSpPr>
          <p:nvPr>
            <p:ph type="sldNum" sz="quarter" idx="12"/>
          </p:nvPr>
        </p:nvSpPr>
        <p:spPr/>
        <p:txBody>
          <a:bodyPr/>
          <a:lstStyle/>
          <a:p>
            <a:fld id="{476FCA90-7DDA-4ACE-891A-166DEC474C75}" type="slidenum">
              <a:rPr lang="fr-FR" smtClean="0">
                <a:solidFill>
                  <a:srgbClr val="2E3D57"/>
                </a:solidFill>
              </a:rPr>
              <a:t>36</a:t>
            </a:fld>
            <a:endParaRPr lang="fr-FR">
              <a:solidFill>
                <a:srgbClr val="2E3D57"/>
              </a:solidFill>
            </a:endParaRPr>
          </a:p>
        </p:txBody>
      </p:sp>
      <p:sp>
        <p:nvSpPr>
          <p:cNvPr id="4" name="Rectangle 3">
            <a:extLst>
              <a:ext uri="{FF2B5EF4-FFF2-40B4-BE49-F238E27FC236}">
                <a16:creationId xmlns:a16="http://schemas.microsoft.com/office/drawing/2014/main" id="{71C7FBF5-34DB-1177-6E25-79F5DD0CACFD}"/>
              </a:ext>
            </a:extLst>
          </p:cNvPr>
          <p:cNvSpPr/>
          <p:nvPr/>
        </p:nvSpPr>
        <p:spPr>
          <a:xfrm>
            <a:off x="476022" y="2254189"/>
            <a:ext cx="6007261" cy="1281313"/>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Collecter les vêtements, chaussures et petite maroquinerie </a:t>
            </a:r>
          </a:p>
          <a:p>
            <a:pPr>
              <a:lnSpc>
                <a:spcPct val="150000"/>
              </a:lnSpc>
            </a:pPr>
            <a:r>
              <a:rPr lang="fr-FR" sz="1050" dirty="0">
                <a:solidFill>
                  <a:srgbClr val="2E3D57"/>
                </a:solidFill>
                <a:latin typeface="Poppins" panose="00000500000000000000" pitchFamily="2" charset="0"/>
                <a:cs typeface="Poppins" panose="00000500000000000000" pitchFamily="2" charset="0"/>
              </a:rPr>
              <a:t>Trier et revaloriser les dons (réemploi et/ou recyclage)</a:t>
            </a:r>
          </a:p>
          <a:p>
            <a:pPr>
              <a:lnSpc>
                <a:spcPct val="150000"/>
              </a:lnSpc>
            </a:pPr>
            <a:r>
              <a:rPr lang="fr-FR" sz="1050" dirty="0">
                <a:solidFill>
                  <a:srgbClr val="2E3D57"/>
                </a:solidFill>
                <a:latin typeface="Poppins" panose="00000500000000000000" pitchFamily="2" charset="0"/>
                <a:cs typeface="Poppins" panose="00000500000000000000" pitchFamily="2" charset="0"/>
              </a:rPr>
              <a:t>Vente dans nos boutiques solidaires</a:t>
            </a:r>
          </a:p>
          <a:p>
            <a:pPr>
              <a:lnSpc>
                <a:spcPct val="150000"/>
              </a:lnSpc>
            </a:pPr>
            <a:r>
              <a:rPr lang="fr-FR" sz="1050" dirty="0">
                <a:solidFill>
                  <a:srgbClr val="2E3D57"/>
                </a:solidFill>
                <a:latin typeface="Poppins" panose="00000500000000000000" pitchFamily="2" charset="0"/>
                <a:cs typeface="Poppins" panose="00000500000000000000" pitchFamily="2" charset="0"/>
              </a:rPr>
              <a:t>Création de vêtements ou accessoires à partir de textiles issus des dons</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ACB741D4-49CB-A77E-557C-E7FAB30775D8}"/>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Yvelines, Val d’Oise, Hauts de Seine ainsi qu’aux portes de l’Eure (27)   </a:t>
            </a:r>
          </a:p>
        </p:txBody>
      </p:sp>
      <p:sp>
        <p:nvSpPr>
          <p:cNvPr id="9" name="Rectangle 8">
            <a:extLst>
              <a:ext uri="{FF2B5EF4-FFF2-40B4-BE49-F238E27FC236}">
                <a16:creationId xmlns:a16="http://schemas.microsoft.com/office/drawing/2014/main" id="{01D2DBEB-7BD5-9080-6775-3636B84ED86F}"/>
              </a:ext>
            </a:extLst>
          </p:cNvPr>
          <p:cNvSpPr/>
          <p:nvPr/>
        </p:nvSpPr>
        <p:spPr>
          <a:xfrm>
            <a:off x="474571" y="5560513"/>
            <a:ext cx="5751657" cy="577081"/>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Le temps plein pour les CDDI 35h</a:t>
            </a:r>
          </a:p>
          <a:p>
            <a:pPr algn="just"/>
            <a:r>
              <a:rPr lang="fr-FR" sz="1050" dirty="0">
                <a:solidFill>
                  <a:srgbClr val="2E3D57"/>
                </a:solidFill>
                <a:latin typeface="Poppins" panose="00000500000000000000" pitchFamily="2" charset="0"/>
                <a:cs typeface="Poppins" panose="00000500000000000000" pitchFamily="2" charset="0"/>
              </a:rPr>
              <a:t>24 mois maximum </a:t>
            </a:r>
          </a:p>
          <a:p>
            <a:pPr algn="just"/>
            <a:endParaRPr lang="fr-FR" sz="1050" dirty="0">
              <a:solidFill>
                <a:srgbClr val="2E3D57"/>
              </a:solidFill>
              <a:highlight>
                <a:srgbClr val="FFFF00"/>
              </a:highlight>
              <a:latin typeface="Poppins" panose="00000500000000000000" pitchFamily="2" charset="0"/>
              <a:cs typeface="Poppins" panose="00000500000000000000" pitchFamily="2" charset="0"/>
            </a:endParaRPr>
          </a:p>
        </p:txBody>
      </p:sp>
      <p:sp>
        <p:nvSpPr>
          <p:cNvPr id="10" name="Rectangle 9">
            <a:extLst>
              <a:ext uri="{FF2B5EF4-FFF2-40B4-BE49-F238E27FC236}">
                <a16:creationId xmlns:a16="http://schemas.microsoft.com/office/drawing/2014/main" id="{02EBC657-7C2A-A418-FAF8-7F04BFE5D54A}"/>
              </a:ext>
            </a:extLst>
          </p:cNvPr>
          <p:cNvSpPr/>
          <p:nvPr/>
        </p:nvSpPr>
        <p:spPr>
          <a:xfrm>
            <a:off x="875633" y="6575478"/>
            <a:ext cx="3429000" cy="415498"/>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 </a:t>
            </a:r>
          </a:p>
        </p:txBody>
      </p:sp>
      <p:pic>
        <p:nvPicPr>
          <p:cNvPr id="5" name="Image 4">
            <a:extLst>
              <a:ext uri="{FF2B5EF4-FFF2-40B4-BE49-F238E27FC236}">
                <a16:creationId xmlns:a16="http://schemas.microsoft.com/office/drawing/2014/main" id="{E82EC6C8-71A8-2244-6A7C-5054876E9953}"/>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2A829ECD-2CE1-0161-FA13-FE4402323F0C}"/>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Le Relais     </a:t>
            </a:r>
          </a:p>
        </p:txBody>
      </p:sp>
      <p:sp>
        <p:nvSpPr>
          <p:cNvPr id="7" name="ZoneTexte 6">
            <a:extLst>
              <a:ext uri="{FF2B5EF4-FFF2-40B4-BE49-F238E27FC236}">
                <a16:creationId xmlns:a16="http://schemas.microsoft.com/office/drawing/2014/main" id="{648A5D55-AF64-A49C-FA05-B7E867A086B8}"/>
              </a:ext>
            </a:extLst>
          </p:cNvPr>
          <p:cNvSpPr txBox="1"/>
          <p:nvPr/>
        </p:nvSpPr>
        <p:spPr>
          <a:xfrm>
            <a:off x="965200" y="6836541"/>
            <a:ext cx="4630928"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15 rue Panhard-Levassor, Zone d'activités, Écoparc des </a:t>
            </a:r>
            <a:r>
              <a:rPr lang="fr-FR" sz="1050" dirty="0" err="1">
                <a:latin typeface="Poppins" panose="00000500000000000000" pitchFamily="2" charset="0"/>
                <a:cs typeface="Poppins" panose="00000500000000000000" pitchFamily="2" charset="0"/>
              </a:rPr>
              <a:t>Cettons</a:t>
            </a:r>
            <a:r>
              <a:rPr lang="fr-FR" sz="1050" dirty="0">
                <a:latin typeface="Poppins" panose="00000500000000000000" pitchFamily="2" charset="0"/>
                <a:cs typeface="Poppins" panose="00000500000000000000" pitchFamily="2" charset="0"/>
              </a:rPr>
              <a:t> secteur jaune </a:t>
            </a:r>
          </a:p>
          <a:p>
            <a:r>
              <a:rPr lang="fr-FR" sz="1050" dirty="0">
                <a:latin typeface="Poppins" panose="00000500000000000000" pitchFamily="2" charset="0"/>
                <a:cs typeface="Poppins" panose="00000500000000000000" pitchFamily="2" charset="0"/>
              </a:rPr>
              <a:t>78570 Chanteloup-les-Vignes </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01 39 74 85 85 </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lerelaisvaldeseine@ebsrvds.com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https://lerelais.org/index.php</a:t>
            </a:r>
            <a:endParaRPr lang="fr-FR" sz="1050" dirty="0">
              <a:latin typeface="Poppins" panose="00000500000000000000" pitchFamily="2" charset="0"/>
              <a:cs typeface="Poppins" panose="00000500000000000000" pitchFamily="2" charset="0"/>
            </a:endParaRPr>
          </a:p>
          <a:p>
            <a:endParaRPr lang="fr-FR" sz="1050" dirty="0"/>
          </a:p>
        </p:txBody>
      </p:sp>
      <p:pic>
        <p:nvPicPr>
          <p:cNvPr id="3" name="Image 2">
            <a:extLst>
              <a:ext uri="{FF2B5EF4-FFF2-40B4-BE49-F238E27FC236}">
                <a16:creationId xmlns:a16="http://schemas.microsoft.com/office/drawing/2014/main" id="{D462A10B-7D58-8ED8-E66A-BEB9886D5194}"/>
              </a:ext>
            </a:extLst>
          </p:cNvPr>
          <p:cNvPicPr>
            <a:picLocks noChangeAspect="1"/>
          </p:cNvPicPr>
          <p:nvPr/>
        </p:nvPicPr>
        <p:blipFill>
          <a:blip r:embed="rId5"/>
          <a:stretch>
            <a:fillRect/>
          </a:stretch>
        </p:blipFill>
        <p:spPr>
          <a:xfrm>
            <a:off x="3111500" y="182031"/>
            <a:ext cx="2057400" cy="571500"/>
          </a:xfrm>
          <a:prstGeom prst="rect">
            <a:avLst/>
          </a:prstGeom>
        </p:spPr>
      </p:pic>
    </p:spTree>
    <p:extLst>
      <p:ext uri="{BB962C8B-B14F-4D97-AF65-F5344CB8AC3E}">
        <p14:creationId xmlns:p14="http://schemas.microsoft.com/office/powerpoint/2010/main" val="3543195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5E775-E051-8871-6DB4-E02FC07A4C6D}"/>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2B98696-43FA-8CB0-4D4A-0EB06E4BCF0A}"/>
              </a:ext>
            </a:extLst>
          </p:cNvPr>
          <p:cNvSpPr>
            <a:spLocks noGrp="1"/>
          </p:cNvSpPr>
          <p:nvPr>
            <p:ph type="sldNum" sz="quarter" idx="12"/>
          </p:nvPr>
        </p:nvSpPr>
        <p:spPr/>
        <p:txBody>
          <a:bodyPr/>
          <a:lstStyle/>
          <a:p>
            <a:fld id="{476FCA90-7DDA-4ACE-891A-166DEC474C75}" type="slidenum">
              <a:rPr lang="fr-FR" smtClean="0">
                <a:solidFill>
                  <a:srgbClr val="2E3D57"/>
                </a:solidFill>
              </a:rPr>
              <a:t>37</a:t>
            </a:fld>
            <a:endParaRPr lang="fr-FR">
              <a:solidFill>
                <a:srgbClr val="2E3D57"/>
              </a:solidFill>
            </a:endParaRPr>
          </a:p>
        </p:txBody>
      </p:sp>
      <p:sp>
        <p:nvSpPr>
          <p:cNvPr id="4" name="Rectangle 3">
            <a:extLst>
              <a:ext uri="{FF2B5EF4-FFF2-40B4-BE49-F238E27FC236}">
                <a16:creationId xmlns:a16="http://schemas.microsoft.com/office/drawing/2014/main" id="{DB23A62F-74C3-31F6-0581-4D0C14041703}"/>
              </a:ext>
            </a:extLst>
          </p:cNvPr>
          <p:cNvSpPr/>
          <p:nvPr/>
        </p:nvSpPr>
        <p:spPr>
          <a:xfrm>
            <a:off x="476022" y="2254189"/>
            <a:ext cx="6007261" cy="1281313"/>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Entretien des espaces verts (tonte, taille, débroussaillage, désherbage)</a:t>
            </a:r>
          </a:p>
          <a:p>
            <a:pPr>
              <a:lnSpc>
                <a:spcPct val="150000"/>
              </a:lnSpc>
            </a:pPr>
            <a:r>
              <a:rPr lang="fr-FR" sz="1050" dirty="0">
                <a:solidFill>
                  <a:srgbClr val="2E3D57"/>
                </a:solidFill>
                <a:latin typeface="Poppins" panose="00000500000000000000" pitchFamily="2" charset="0"/>
                <a:cs typeface="Poppins" panose="00000500000000000000" pitchFamily="2" charset="0"/>
              </a:rPr>
              <a:t>Création et aménagement paysager (plantations, terrasses, clôtures…)</a:t>
            </a:r>
          </a:p>
          <a:p>
            <a:pPr>
              <a:lnSpc>
                <a:spcPct val="150000"/>
              </a:lnSpc>
            </a:pPr>
            <a:r>
              <a:rPr lang="fr-FR" sz="1050" dirty="0">
                <a:solidFill>
                  <a:srgbClr val="2E3D57"/>
                </a:solidFill>
                <a:latin typeface="Poppins" panose="00000500000000000000" pitchFamily="2" charset="0"/>
                <a:cs typeface="Poppins" panose="00000500000000000000" pitchFamily="2" charset="0"/>
              </a:rPr>
              <a:t>Élagage et travaux sur arbres</a:t>
            </a:r>
          </a:p>
          <a:p>
            <a:pPr>
              <a:lnSpc>
                <a:spcPct val="150000"/>
              </a:lnSpc>
            </a:pPr>
            <a:r>
              <a:rPr lang="fr-FR" sz="1050" dirty="0">
                <a:solidFill>
                  <a:srgbClr val="2E3D57"/>
                </a:solidFill>
                <a:latin typeface="Poppins" panose="00000500000000000000" pitchFamily="2" charset="0"/>
                <a:cs typeface="Poppins" panose="00000500000000000000" pitchFamily="2" charset="0"/>
              </a:rPr>
              <a:t>Nettoyage, débarras et remise en état de sites</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A69084A0-81C1-D359-65BC-E7A61701CEEB}"/>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Elancourt    </a:t>
            </a:r>
          </a:p>
        </p:txBody>
      </p:sp>
      <p:sp>
        <p:nvSpPr>
          <p:cNvPr id="9" name="Rectangle 8">
            <a:extLst>
              <a:ext uri="{FF2B5EF4-FFF2-40B4-BE49-F238E27FC236}">
                <a16:creationId xmlns:a16="http://schemas.microsoft.com/office/drawing/2014/main" id="{7286D7F2-1A81-D679-C449-1FE161FACA3B}"/>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8A5F2F8F-7C1B-7148-2A84-D74BC364BFB1}"/>
              </a:ext>
            </a:extLst>
          </p:cNvPr>
          <p:cNvSpPr/>
          <p:nvPr/>
        </p:nvSpPr>
        <p:spPr>
          <a:xfrm>
            <a:off x="875633" y="6575478"/>
            <a:ext cx="3429000" cy="415498"/>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 </a:t>
            </a:r>
          </a:p>
        </p:txBody>
      </p:sp>
      <p:pic>
        <p:nvPicPr>
          <p:cNvPr id="5" name="Image 4">
            <a:extLst>
              <a:ext uri="{FF2B5EF4-FFF2-40B4-BE49-F238E27FC236}">
                <a16:creationId xmlns:a16="http://schemas.microsoft.com/office/drawing/2014/main" id="{52FAE55C-0958-683A-9EA6-F06ECE363D72}"/>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AACFD684-75B7-6DBD-B0DA-A7547442B13F}"/>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Green Hand Co </a:t>
            </a:r>
          </a:p>
        </p:txBody>
      </p:sp>
      <p:sp>
        <p:nvSpPr>
          <p:cNvPr id="7" name="ZoneTexte 6">
            <a:extLst>
              <a:ext uri="{FF2B5EF4-FFF2-40B4-BE49-F238E27FC236}">
                <a16:creationId xmlns:a16="http://schemas.microsoft.com/office/drawing/2014/main" id="{CA2C6042-E4F9-EECB-4A1B-70CE9764FEBA}"/>
              </a:ext>
            </a:extLst>
          </p:cNvPr>
          <p:cNvSpPr txBox="1"/>
          <p:nvPr/>
        </p:nvSpPr>
        <p:spPr>
          <a:xfrm>
            <a:off x="965200" y="6836541"/>
            <a:ext cx="3878263"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13 rue de Liège</a:t>
            </a:r>
          </a:p>
          <a:p>
            <a:r>
              <a:rPr lang="fr-FR" sz="1050" dirty="0">
                <a:latin typeface="Poppins" panose="00000500000000000000" pitchFamily="2" charset="0"/>
                <a:cs typeface="Poppins" panose="00000500000000000000" pitchFamily="2" charset="0"/>
              </a:rPr>
              <a:t>78990 Élancourt</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06 24 45 10 52</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hlinkClick r:id="rId3"/>
            </a:endParaRPr>
          </a:p>
          <a:p>
            <a:endParaRPr lang="fr-FR" sz="1050" dirty="0">
              <a:latin typeface="Poppins" panose="00000500000000000000" pitchFamily="2" charset="0"/>
              <a:cs typeface="Poppins" panose="00000500000000000000" pitchFamily="2" charset="0"/>
              <a:hlinkClick r:id="rId3"/>
            </a:endParaRPr>
          </a:p>
          <a:p>
            <a:r>
              <a:rPr lang="fr-FR" sz="1050" dirty="0">
                <a:latin typeface="Poppins" panose="00000500000000000000" pitchFamily="2" charset="0"/>
                <a:cs typeface="Poppins" panose="00000500000000000000" pitchFamily="2" charset="0"/>
                <a:hlinkClick r:id="rId3"/>
              </a:rPr>
              <a:t>direction@greenhandco.com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https://www.greenhandco.com</a:t>
            </a:r>
            <a:endParaRPr lang="fr-FR" sz="1050" dirty="0">
              <a:latin typeface="Poppins" panose="00000500000000000000" pitchFamily="2" charset="0"/>
              <a:cs typeface="Poppins" panose="00000500000000000000" pitchFamily="2" charset="0"/>
            </a:endParaRPr>
          </a:p>
          <a:p>
            <a:endParaRPr lang="fr-FR" sz="1050" dirty="0"/>
          </a:p>
        </p:txBody>
      </p:sp>
      <p:pic>
        <p:nvPicPr>
          <p:cNvPr id="8" name="Image 7">
            <a:extLst>
              <a:ext uri="{FF2B5EF4-FFF2-40B4-BE49-F238E27FC236}">
                <a16:creationId xmlns:a16="http://schemas.microsoft.com/office/drawing/2014/main" id="{CFB04AC8-874B-E45F-5BCA-2842E9A474D0}"/>
              </a:ext>
            </a:extLst>
          </p:cNvPr>
          <p:cNvPicPr>
            <a:picLocks noChangeAspect="1"/>
          </p:cNvPicPr>
          <p:nvPr/>
        </p:nvPicPr>
        <p:blipFill>
          <a:blip r:embed="rId5"/>
          <a:stretch>
            <a:fillRect/>
          </a:stretch>
        </p:blipFill>
        <p:spPr>
          <a:xfrm>
            <a:off x="3590258" y="144079"/>
            <a:ext cx="1007142" cy="1007142"/>
          </a:xfrm>
          <a:prstGeom prst="rect">
            <a:avLst/>
          </a:prstGeom>
        </p:spPr>
      </p:pic>
    </p:spTree>
    <p:extLst>
      <p:ext uri="{BB962C8B-B14F-4D97-AF65-F5344CB8AC3E}">
        <p14:creationId xmlns:p14="http://schemas.microsoft.com/office/powerpoint/2010/main" val="42161945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8C68E-75CC-7823-2E4B-1E96DD01320E}"/>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D1A8F4E-1A3F-FEDF-0EFD-1BDB575CF310}"/>
              </a:ext>
            </a:extLst>
          </p:cNvPr>
          <p:cNvSpPr>
            <a:spLocks noGrp="1"/>
          </p:cNvSpPr>
          <p:nvPr>
            <p:ph type="sldNum" sz="quarter" idx="12"/>
          </p:nvPr>
        </p:nvSpPr>
        <p:spPr/>
        <p:txBody>
          <a:bodyPr/>
          <a:lstStyle/>
          <a:p>
            <a:fld id="{476FCA90-7DDA-4ACE-891A-166DEC474C75}" type="slidenum">
              <a:rPr lang="fr-FR" smtClean="0">
                <a:solidFill>
                  <a:srgbClr val="2E3D57"/>
                </a:solidFill>
              </a:rPr>
              <a:t>38</a:t>
            </a:fld>
            <a:endParaRPr lang="fr-FR">
              <a:solidFill>
                <a:srgbClr val="2E3D57"/>
              </a:solidFill>
            </a:endParaRPr>
          </a:p>
        </p:txBody>
      </p:sp>
      <p:sp>
        <p:nvSpPr>
          <p:cNvPr id="4" name="Rectangle 3">
            <a:extLst>
              <a:ext uri="{FF2B5EF4-FFF2-40B4-BE49-F238E27FC236}">
                <a16:creationId xmlns:a16="http://schemas.microsoft.com/office/drawing/2014/main" id="{6954C0D2-F1A6-4424-FEF3-60D33F44B772}"/>
              </a:ext>
            </a:extLst>
          </p:cNvPr>
          <p:cNvSpPr/>
          <p:nvPr/>
        </p:nvSpPr>
        <p:spPr>
          <a:xfrm>
            <a:off x="476022" y="2254189"/>
            <a:ext cx="6007261" cy="796565"/>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Préparation et service des repas en restauration collective</a:t>
            </a:r>
          </a:p>
          <a:p>
            <a:pPr>
              <a:lnSpc>
                <a:spcPct val="150000"/>
              </a:lnSpc>
            </a:pPr>
            <a:r>
              <a:rPr lang="fr-FR" sz="1050" dirty="0">
                <a:solidFill>
                  <a:srgbClr val="2E3D57"/>
                </a:solidFill>
                <a:latin typeface="Poppins" panose="00000500000000000000" pitchFamily="2" charset="0"/>
                <a:cs typeface="Poppins" panose="00000500000000000000" pitchFamily="2" charset="0"/>
              </a:rPr>
              <a:t>Entretien et nettoyage des locaux dans le respect des règles d'hygiène.</a:t>
            </a:r>
          </a:p>
          <a:p>
            <a:pPr>
              <a:lnSpc>
                <a:spcPct val="150000"/>
              </a:lnSpc>
            </a:pPr>
            <a:r>
              <a:rPr lang="fr-FR" sz="1050" dirty="0">
                <a:solidFill>
                  <a:srgbClr val="2E3D57"/>
                </a:solidFill>
                <a:latin typeface="Poppins" panose="00000500000000000000" pitchFamily="2" charset="0"/>
                <a:cs typeface="Poppins" panose="00000500000000000000" pitchFamily="2" charset="0"/>
              </a:rPr>
              <a:t>Respect des procédures d'hygiène, de sécurité et de qualité.</a:t>
            </a:r>
          </a:p>
        </p:txBody>
      </p:sp>
      <p:sp>
        <p:nvSpPr>
          <p:cNvPr id="6" name="Rectangle 5">
            <a:extLst>
              <a:ext uri="{FF2B5EF4-FFF2-40B4-BE49-F238E27FC236}">
                <a16:creationId xmlns:a16="http://schemas.microsoft.com/office/drawing/2014/main" id="{FF7066B9-34C1-E039-0A3A-5D8E59958565}"/>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Yvelines     </a:t>
            </a:r>
          </a:p>
        </p:txBody>
      </p:sp>
      <p:sp>
        <p:nvSpPr>
          <p:cNvPr id="9" name="Rectangle 8">
            <a:extLst>
              <a:ext uri="{FF2B5EF4-FFF2-40B4-BE49-F238E27FC236}">
                <a16:creationId xmlns:a16="http://schemas.microsoft.com/office/drawing/2014/main" id="{A8116185-96F0-AE25-5BA7-C2BFB6044847}"/>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1BD2946A-3081-CA91-8972-C0E68F967847}"/>
              </a:ext>
            </a:extLst>
          </p:cNvPr>
          <p:cNvSpPr/>
          <p:nvPr/>
        </p:nvSpPr>
        <p:spPr>
          <a:xfrm>
            <a:off x="875633" y="6575478"/>
            <a:ext cx="3429000" cy="415498"/>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 </a:t>
            </a:r>
          </a:p>
        </p:txBody>
      </p:sp>
      <p:pic>
        <p:nvPicPr>
          <p:cNvPr id="5" name="Image 4">
            <a:extLst>
              <a:ext uri="{FF2B5EF4-FFF2-40B4-BE49-F238E27FC236}">
                <a16:creationId xmlns:a16="http://schemas.microsoft.com/office/drawing/2014/main" id="{5BEA15C0-2418-A484-D982-4888A048C327}"/>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DC68C58E-B947-26FB-818F-8C9E8EC51BF6}"/>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err="1">
                <a:solidFill>
                  <a:srgbClr val="2E3D57"/>
                </a:solidFill>
                <a:latin typeface="Poppins" panose="00000500000000000000" pitchFamily="2" charset="0"/>
                <a:cs typeface="Poppins" panose="00000500000000000000" pitchFamily="2" charset="0"/>
              </a:rPr>
              <a:t>Inserxo</a:t>
            </a:r>
            <a:r>
              <a:rPr lang="fr-FR" sz="1200" b="1" dirty="0">
                <a:solidFill>
                  <a:srgbClr val="2E3D57"/>
                </a:solidFill>
                <a:latin typeface="Poppins" panose="00000500000000000000" pitchFamily="2" charset="0"/>
                <a:cs typeface="Poppins" panose="00000500000000000000" pitchFamily="2" charset="0"/>
              </a:rPr>
              <a:t>  </a:t>
            </a:r>
          </a:p>
        </p:txBody>
      </p:sp>
      <p:sp>
        <p:nvSpPr>
          <p:cNvPr id="7" name="ZoneTexte 6">
            <a:extLst>
              <a:ext uri="{FF2B5EF4-FFF2-40B4-BE49-F238E27FC236}">
                <a16:creationId xmlns:a16="http://schemas.microsoft.com/office/drawing/2014/main" id="{9189BBC5-2608-61FB-A12D-F37FB8761946}"/>
              </a:ext>
            </a:extLst>
          </p:cNvPr>
          <p:cNvSpPr txBox="1"/>
          <p:nvPr/>
        </p:nvSpPr>
        <p:spPr>
          <a:xfrm>
            <a:off x="965200" y="6836541"/>
            <a:ext cx="3878263"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6 Rue de la Redoute</a:t>
            </a:r>
          </a:p>
          <a:p>
            <a:r>
              <a:rPr lang="fr-FR" sz="1050" dirty="0">
                <a:latin typeface="Poppins" panose="00000500000000000000" pitchFamily="2" charset="0"/>
                <a:cs typeface="Poppins" panose="00000500000000000000" pitchFamily="2" charset="0"/>
              </a:rPr>
              <a:t>78280 Guyancourt</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01 30 85 26 65 </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hlinkClick r:id="rId3"/>
            </a:endParaRPr>
          </a:p>
          <a:p>
            <a:r>
              <a:rPr lang="fr-FR" sz="1050" dirty="0">
                <a:latin typeface="Poppins" panose="00000500000000000000" pitchFamily="2" charset="0"/>
                <a:cs typeface="Poppins" panose="00000500000000000000" pitchFamily="2" charset="0"/>
                <a:hlinkClick r:id="rId3"/>
              </a:rPr>
              <a:t>Contact.FR@inserxo.fr</a:t>
            </a:r>
            <a:endParaRPr lang="fr-FR" sz="1050" dirty="0">
              <a:latin typeface="Poppins" panose="00000500000000000000" pitchFamily="2" charset="0"/>
              <a:cs typeface="Poppins" panose="00000500000000000000" pitchFamily="2" charset="0"/>
            </a:endParaRPr>
          </a:p>
          <a:p>
            <a:endParaRPr lang="fr-FR" sz="1050" dirty="0"/>
          </a:p>
          <a:p>
            <a:endParaRPr lang="fr-FR" sz="1050" dirty="0"/>
          </a:p>
          <a:p>
            <a:endParaRPr lang="fr-FR" sz="1050" dirty="0"/>
          </a:p>
        </p:txBody>
      </p:sp>
      <p:pic>
        <p:nvPicPr>
          <p:cNvPr id="1026" name="Image 646224480">
            <a:extLst>
              <a:ext uri="{FF2B5EF4-FFF2-40B4-BE49-F238E27FC236}">
                <a16:creationId xmlns:a16="http://schemas.microsoft.com/office/drawing/2014/main" id="{28D07A30-0B41-4B99-B0BA-EC59AEC887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3556"/>
            <a:ext cx="2135019" cy="67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8618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2C47D-081D-EBD4-2E86-5917E1174AB9}"/>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9FB3C0B-CDAA-E970-2B38-17430CD0999C}"/>
              </a:ext>
            </a:extLst>
          </p:cNvPr>
          <p:cNvSpPr>
            <a:spLocks noGrp="1"/>
          </p:cNvSpPr>
          <p:nvPr>
            <p:ph type="sldNum" sz="quarter" idx="12"/>
          </p:nvPr>
        </p:nvSpPr>
        <p:spPr/>
        <p:txBody>
          <a:bodyPr/>
          <a:lstStyle/>
          <a:p>
            <a:fld id="{476FCA90-7DDA-4ACE-891A-166DEC474C75}" type="slidenum">
              <a:rPr lang="fr-FR" smtClean="0">
                <a:solidFill>
                  <a:srgbClr val="2E3D57"/>
                </a:solidFill>
              </a:rPr>
              <a:t>39</a:t>
            </a:fld>
            <a:endParaRPr lang="fr-FR">
              <a:solidFill>
                <a:srgbClr val="2E3D57"/>
              </a:solidFill>
            </a:endParaRPr>
          </a:p>
        </p:txBody>
      </p:sp>
      <p:sp>
        <p:nvSpPr>
          <p:cNvPr id="4" name="Rectangle 3">
            <a:extLst>
              <a:ext uri="{FF2B5EF4-FFF2-40B4-BE49-F238E27FC236}">
                <a16:creationId xmlns:a16="http://schemas.microsoft.com/office/drawing/2014/main" id="{E00FC4CC-1979-C31F-19EF-2F75A0BAA166}"/>
              </a:ext>
            </a:extLst>
          </p:cNvPr>
          <p:cNvSpPr/>
          <p:nvPr/>
        </p:nvSpPr>
        <p:spPr>
          <a:xfrm>
            <a:off x="476022" y="2254189"/>
            <a:ext cx="6007261" cy="796565"/>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Confection textile sur mesure et fabrication d'articles éco responsables.</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r>
              <a:rPr lang="fr-FR" sz="1050" dirty="0">
                <a:solidFill>
                  <a:srgbClr val="2E3D57"/>
                </a:solidFill>
                <a:latin typeface="Poppins" panose="00000500000000000000" pitchFamily="2" charset="0"/>
                <a:cs typeface="Poppins" panose="00000500000000000000" pitchFamily="2" charset="0"/>
              </a:rPr>
              <a:t>Retouches, réparation et revalorisation  (</a:t>
            </a:r>
            <a:r>
              <a:rPr lang="fr-FR" sz="1050" dirty="0" err="1">
                <a:solidFill>
                  <a:srgbClr val="2E3D57"/>
                </a:solidFill>
                <a:latin typeface="Poppins" panose="00000500000000000000" pitchFamily="2" charset="0"/>
                <a:cs typeface="Poppins" panose="00000500000000000000" pitchFamily="2" charset="0"/>
              </a:rPr>
              <a:t>upcycling</a:t>
            </a:r>
            <a:r>
              <a:rPr lang="fr-FR" sz="1050" dirty="0">
                <a:solidFill>
                  <a:srgbClr val="2E3D57"/>
                </a:solidFill>
                <a:latin typeface="Poppins" panose="00000500000000000000" pitchFamily="2" charset="0"/>
                <a:cs typeface="Poppins" panose="00000500000000000000" pitchFamily="2" charset="0"/>
              </a:rPr>
              <a:t>) de textiles.</a:t>
            </a:r>
          </a:p>
        </p:txBody>
      </p:sp>
      <p:sp>
        <p:nvSpPr>
          <p:cNvPr id="6" name="Rectangle 5">
            <a:extLst>
              <a:ext uri="{FF2B5EF4-FFF2-40B4-BE49-F238E27FC236}">
                <a16:creationId xmlns:a16="http://schemas.microsoft.com/office/drawing/2014/main" id="{FCF962A3-BF15-6FE0-45BC-0A971C744A91}"/>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Yvelines     </a:t>
            </a:r>
          </a:p>
        </p:txBody>
      </p:sp>
      <p:sp>
        <p:nvSpPr>
          <p:cNvPr id="9" name="Rectangle 8">
            <a:extLst>
              <a:ext uri="{FF2B5EF4-FFF2-40B4-BE49-F238E27FC236}">
                <a16:creationId xmlns:a16="http://schemas.microsoft.com/office/drawing/2014/main" id="{B80E6A63-085E-CB90-55AC-C614323D69B2}"/>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CC758E7E-ADEB-4AB0-139C-26D432B63683}"/>
              </a:ext>
            </a:extLst>
          </p:cNvPr>
          <p:cNvSpPr/>
          <p:nvPr/>
        </p:nvSpPr>
        <p:spPr>
          <a:xfrm>
            <a:off x="875633" y="6575478"/>
            <a:ext cx="3429000" cy="415498"/>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 </a:t>
            </a:r>
          </a:p>
          <a:p>
            <a:pPr lvl="0"/>
            <a:r>
              <a:rPr lang="fr-FR" sz="1050" dirty="0">
                <a:solidFill>
                  <a:srgbClr val="2E3D57"/>
                </a:solidFill>
                <a:latin typeface="Poppins" panose="00000500000000000000" pitchFamily="2" charset="0"/>
                <a:cs typeface="Poppins" panose="00000500000000000000" pitchFamily="2" charset="0"/>
              </a:rPr>
              <a:t> </a:t>
            </a:r>
          </a:p>
        </p:txBody>
      </p:sp>
      <p:pic>
        <p:nvPicPr>
          <p:cNvPr id="5" name="Image 4">
            <a:extLst>
              <a:ext uri="{FF2B5EF4-FFF2-40B4-BE49-F238E27FC236}">
                <a16:creationId xmlns:a16="http://schemas.microsoft.com/office/drawing/2014/main" id="{DB005995-AAA2-90EA-0538-F2E8A3E91751}"/>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E82BA3EF-5BAD-A005-607C-D764A528B67A}"/>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KA.JI.JI  </a:t>
            </a:r>
          </a:p>
        </p:txBody>
      </p:sp>
      <p:sp>
        <p:nvSpPr>
          <p:cNvPr id="7" name="ZoneTexte 6">
            <a:extLst>
              <a:ext uri="{FF2B5EF4-FFF2-40B4-BE49-F238E27FC236}">
                <a16:creationId xmlns:a16="http://schemas.microsoft.com/office/drawing/2014/main" id="{B005ECEB-D927-4DF7-F726-881FA2B68B3D}"/>
              </a:ext>
            </a:extLst>
          </p:cNvPr>
          <p:cNvSpPr txBox="1"/>
          <p:nvPr/>
        </p:nvSpPr>
        <p:spPr>
          <a:xfrm>
            <a:off x="965200" y="6836541"/>
            <a:ext cx="3878263" cy="2192908"/>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8 Allée Saint-Just</a:t>
            </a:r>
          </a:p>
          <a:p>
            <a:r>
              <a:rPr lang="fr-FR" sz="1050" dirty="0">
                <a:latin typeface="Poppins" panose="00000500000000000000" pitchFamily="2" charset="0"/>
                <a:cs typeface="Poppins" panose="00000500000000000000" pitchFamily="2" charset="0"/>
              </a:rPr>
              <a:t>78370 Plaisir</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 06 89 70 85 95</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karine@ka-ji-ji.com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https://www.ka-ji-ji.com</a:t>
            </a:r>
            <a:endParaRPr lang="fr-FR" sz="1050" dirty="0">
              <a:latin typeface="Poppins" panose="00000500000000000000" pitchFamily="2" charset="0"/>
              <a:cs typeface="Poppins" panose="00000500000000000000" pitchFamily="2" charset="0"/>
            </a:endParaRPr>
          </a:p>
          <a:p>
            <a:endParaRPr lang="fr-FR" sz="1050" dirty="0"/>
          </a:p>
          <a:p>
            <a:endParaRPr lang="fr-FR" sz="1050" dirty="0"/>
          </a:p>
          <a:p>
            <a:endParaRPr lang="fr-FR" sz="1050" dirty="0"/>
          </a:p>
        </p:txBody>
      </p:sp>
      <p:pic>
        <p:nvPicPr>
          <p:cNvPr id="3" name="Image 2">
            <a:extLst>
              <a:ext uri="{FF2B5EF4-FFF2-40B4-BE49-F238E27FC236}">
                <a16:creationId xmlns:a16="http://schemas.microsoft.com/office/drawing/2014/main" id="{D7DE7128-B7A5-469C-B8F2-902BDB0CAFF0}"/>
              </a:ext>
            </a:extLst>
          </p:cNvPr>
          <p:cNvPicPr>
            <a:picLocks noChangeAspect="1"/>
          </p:cNvPicPr>
          <p:nvPr/>
        </p:nvPicPr>
        <p:blipFill>
          <a:blip r:embed="rId5"/>
          <a:stretch>
            <a:fillRect/>
          </a:stretch>
        </p:blipFill>
        <p:spPr>
          <a:xfrm>
            <a:off x="3993583" y="0"/>
            <a:ext cx="988588" cy="988588"/>
          </a:xfrm>
          <a:prstGeom prst="rect">
            <a:avLst/>
          </a:prstGeom>
        </p:spPr>
      </p:pic>
    </p:spTree>
    <p:extLst>
      <p:ext uri="{BB962C8B-B14F-4D97-AF65-F5344CB8AC3E}">
        <p14:creationId xmlns:p14="http://schemas.microsoft.com/office/powerpoint/2010/main" val="3576652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p:txBody>
          <a:bodyPr/>
          <a:lstStyle/>
          <a:p>
            <a:fld id="{476FCA90-7DDA-4ACE-891A-166DEC474C75}" type="slidenum">
              <a:rPr lang="fr-FR" sz="800" smtClean="0">
                <a:solidFill>
                  <a:srgbClr val="2E3D57"/>
                </a:solidFill>
                <a:latin typeface="Poppins" panose="00000500000000000000" pitchFamily="2" charset="0"/>
                <a:cs typeface="Poppins" panose="00000500000000000000" pitchFamily="2" charset="0"/>
              </a:rPr>
              <a:pPr/>
              <a:t>4</a:t>
            </a:fld>
            <a:endParaRPr lang="fr-FR" sz="800" dirty="0">
              <a:solidFill>
                <a:srgbClr val="2E3D57"/>
              </a:solidFill>
              <a:latin typeface="Poppins" panose="00000500000000000000" pitchFamily="2" charset="0"/>
              <a:cs typeface="Poppins" panose="00000500000000000000" pitchFamily="2" charset="0"/>
            </a:endParaRPr>
          </a:p>
        </p:txBody>
      </p:sp>
      <p:sp>
        <p:nvSpPr>
          <p:cNvPr id="9" name="Rectangle 8"/>
          <p:cNvSpPr/>
          <p:nvPr/>
        </p:nvSpPr>
        <p:spPr>
          <a:xfrm>
            <a:off x="1173916" y="731691"/>
            <a:ext cx="5106421" cy="461665"/>
          </a:xfrm>
          <a:prstGeom prst="rect">
            <a:avLst/>
          </a:prstGeom>
        </p:spPr>
        <p:txBody>
          <a:bodyPr wrap="square">
            <a:spAutoFit/>
          </a:bodyPr>
          <a:lstStyle/>
          <a:p>
            <a:pPr algn="ctr"/>
            <a:r>
              <a:rPr lang="fr-FR" sz="1050" b="1" dirty="0">
                <a:solidFill>
                  <a:srgbClr val="2E3D57"/>
                </a:solidFill>
                <a:latin typeface="Poppins" panose="00000500000000000000" pitchFamily="2" charset="0"/>
                <a:cs typeface="Poppins" panose="00000500000000000000" pitchFamily="2" charset="0"/>
              </a:rPr>
              <a:t>La mise en œuvre de l’IAE s’opère par le biais des structures de l’insertion par l’activité économique conventionnées par l’État. </a:t>
            </a:r>
          </a:p>
          <a:p>
            <a:pPr algn="just"/>
            <a:endParaRPr lang="fr-FR" sz="300" b="1" dirty="0">
              <a:solidFill>
                <a:srgbClr val="2E3D57"/>
              </a:solidFill>
              <a:latin typeface="Poppins" panose="00000500000000000000" pitchFamily="2" charset="0"/>
              <a:cs typeface="Poppins" panose="00000500000000000000" pitchFamily="2" charset="0"/>
            </a:endParaRPr>
          </a:p>
        </p:txBody>
      </p:sp>
      <p:sp>
        <p:nvSpPr>
          <p:cNvPr id="10" name="ZoneTexte 9"/>
          <p:cNvSpPr txBox="1"/>
          <p:nvPr/>
        </p:nvSpPr>
        <p:spPr>
          <a:xfrm>
            <a:off x="325230" y="2469935"/>
            <a:ext cx="2162654" cy="461665"/>
          </a:xfrm>
          <a:prstGeom prst="rect">
            <a:avLst/>
          </a:prstGeom>
          <a:noFill/>
        </p:spPr>
        <p:txBody>
          <a:bodyPr wrap="square" rtlCol="0">
            <a:spAutoFit/>
          </a:bodyPr>
          <a:lstStyle/>
          <a:p>
            <a:pPr algn="ctr"/>
            <a:r>
              <a:rPr lang="fr-FR" sz="1200" b="1" dirty="0">
                <a:solidFill>
                  <a:srgbClr val="2E3D57"/>
                </a:solidFill>
                <a:latin typeface="Poppins" panose="00000500000000000000" pitchFamily="2" charset="0"/>
                <a:cs typeface="Poppins" panose="00000500000000000000" pitchFamily="2" charset="0"/>
              </a:rPr>
              <a:t>Ateliers et Chantiers d’Insertion</a:t>
            </a:r>
          </a:p>
        </p:txBody>
      </p:sp>
      <p:sp>
        <p:nvSpPr>
          <p:cNvPr id="16" name="ZoneTexte 15"/>
          <p:cNvSpPr txBox="1"/>
          <p:nvPr/>
        </p:nvSpPr>
        <p:spPr>
          <a:xfrm>
            <a:off x="391619" y="3908647"/>
            <a:ext cx="1953532" cy="461665"/>
          </a:xfrm>
          <a:prstGeom prst="rect">
            <a:avLst/>
          </a:prstGeom>
          <a:noFill/>
        </p:spPr>
        <p:txBody>
          <a:bodyPr wrap="square" rtlCol="0">
            <a:spAutoFit/>
          </a:bodyPr>
          <a:lstStyle/>
          <a:p>
            <a:pPr algn="ctr"/>
            <a:r>
              <a:rPr lang="fr-FR" sz="1200" b="1" dirty="0">
                <a:solidFill>
                  <a:srgbClr val="2E3D57"/>
                </a:solidFill>
                <a:latin typeface="Poppins" panose="00000500000000000000" pitchFamily="2" charset="0"/>
                <a:cs typeface="Poppins" panose="00000500000000000000" pitchFamily="2" charset="0"/>
              </a:rPr>
              <a:t>Associations Intermédiaires</a:t>
            </a:r>
          </a:p>
        </p:txBody>
      </p:sp>
      <p:sp>
        <p:nvSpPr>
          <p:cNvPr id="21" name="ZoneTexte 20"/>
          <p:cNvSpPr txBox="1"/>
          <p:nvPr/>
        </p:nvSpPr>
        <p:spPr>
          <a:xfrm>
            <a:off x="201563" y="5335791"/>
            <a:ext cx="2381371" cy="276999"/>
          </a:xfrm>
          <a:prstGeom prst="rect">
            <a:avLst/>
          </a:prstGeom>
          <a:noFill/>
        </p:spPr>
        <p:txBody>
          <a:bodyPr wrap="square" rtlCol="0">
            <a:spAutoFit/>
          </a:bodyPr>
          <a:lstStyle/>
          <a:p>
            <a:pPr algn="ctr"/>
            <a:r>
              <a:rPr lang="fr-FR" sz="1200" b="1" dirty="0">
                <a:solidFill>
                  <a:srgbClr val="2E3D57"/>
                </a:solidFill>
                <a:latin typeface="Poppins" panose="00000500000000000000" pitchFamily="2" charset="0"/>
                <a:cs typeface="Poppins" panose="00000500000000000000" pitchFamily="2" charset="0"/>
              </a:rPr>
              <a:t>Entreprises d’Insertion</a:t>
            </a:r>
          </a:p>
        </p:txBody>
      </p:sp>
      <p:sp>
        <p:nvSpPr>
          <p:cNvPr id="25" name="ZoneTexte 24"/>
          <p:cNvSpPr txBox="1"/>
          <p:nvPr/>
        </p:nvSpPr>
        <p:spPr>
          <a:xfrm>
            <a:off x="160770" y="6551586"/>
            <a:ext cx="2381371" cy="461665"/>
          </a:xfrm>
          <a:prstGeom prst="rect">
            <a:avLst/>
          </a:prstGeom>
          <a:noFill/>
        </p:spPr>
        <p:txBody>
          <a:bodyPr wrap="square" rtlCol="0">
            <a:spAutoFit/>
          </a:bodyPr>
          <a:lstStyle/>
          <a:p>
            <a:pPr algn="ctr"/>
            <a:r>
              <a:rPr lang="fr-FR" sz="1200" b="1" dirty="0">
                <a:solidFill>
                  <a:srgbClr val="2E3D57"/>
                </a:solidFill>
                <a:latin typeface="Poppins" panose="00000500000000000000" pitchFamily="2" charset="0"/>
                <a:cs typeface="Poppins" panose="00000500000000000000" pitchFamily="2" charset="0"/>
              </a:rPr>
              <a:t>Entreprises de Travail Temporaire d’Insertion</a:t>
            </a:r>
          </a:p>
        </p:txBody>
      </p:sp>
      <p:sp>
        <p:nvSpPr>
          <p:cNvPr id="30" name="ZoneTexte 29"/>
          <p:cNvSpPr txBox="1"/>
          <p:nvPr/>
        </p:nvSpPr>
        <p:spPr>
          <a:xfrm>
            <a:off x="1519139" y="452743"/>
            <a:ext cx="4767361" cy="369332"/>
          </a:xfrm>
          <a:prstGeom prst="rect">
            <a:avLst/>
          </a:prstGeom>
          <a:noFill/>
        </p:spPr>
        <p:txBody>
          <a:bodyPr wrap="square" rtlCol="0">
            <a:spAutoFit/>
          </a:bodyPr>
          <a:lstStyle/>
          <a:p>
            <a:pPr defTabSz="457200"/>
            <a:r>
              <a:rPr lang="fr-FR" b="1" dirty="0">
                <a:solidFill>
                  <a:srgbClr val="2E3D57"/>
                </a:solidFill>
                <a:latin typeface="Poppins" panose="00000500000000000000" pitchFamily="2" charset="0"/>
                <a:cs typeface="Poppins" panose="00000500000000000000" pitchFamily="2" charset="0"/>
              </a:rPr>
              <a:t>L’IAE – Différents types de structures</a:t>
            </a:r>
          </a:p>
        </p:txBody>
      </p:sp>
      <p:sp>
        <p:nvSpPr>
          <p:cNvPr id="2" name="Flèche droite 1"/>
          <p:cNvSpPr/>
          <p:nvPr/>
        </p:nvSpPr>
        <p:spPr>
          <a:xfrm>
            <a:off x="2123289" y="1944630"/>
            <a:ext cx="550189" cy="244409"/>
          </a:xfrm>
          <a:prstGeom prst="rightArrow">
            <a:avLst/>
          </a:prstGeom>
          <a:solidFill>
            <a:srgbClr val="D40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2E3D57"/>
              </a:solidFill>
              <a:latin typeface="Poppins" panose="00000500000000000000" pitchFamily="2" charset="0"/>
              <a:cs typeface="Poppins" panose="00000500000000000000" pitchFamily="2" charset="0"/>
            </a:endParaRPr>
          </a:p>
        </p:txBody>
      </p:sp>
      <p:sp>
        <p:nvSpPr>
          <p:cNvPr id="37" name="Flèche droite 36"/>
          <p:cNvSpPr/>
          <p:nvPr/>
        </p:nvSpPr>
        <p:spPr>
          <a:xfrm>
            <a:off x="2089943" y="3526355"/>
            <a:ext cx="550189" cy="244409"/>
          </a:xfrm>
          <a:prstGeom prst="rightArrow">
            <a:avLst/>
          </a:prstGeom>
          <a:solidFill>
            <a:srgbClr val="2E3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2E3D57"/>
              </a:solidFill>
              <a:latin typeface="Poppins" panose="00000500000000000000" pitchFamily="2" charset="0"/>
              <a:cs typeface="Poppins" panose="00000500000000000000" pitchFamily="2" charset="0"/>
            </a:endParaRPr>
          </a:p>
        </p:txBody>
      </p:sp>
      <p:sp>
        <p:nvSpPr>
          <p:cNvPr id="38" name="Flèche droite 37"/>
          <p:cNvSpPr/>
          <p:nvPr/>
        </p:nvSpPr>
        <p:spPr>
          <a:xfrm>
            <a:off x="2089943" y="4922302"/>
            <a:ext cx="550189" cy="244409"/>
          </a:xfrm>
          <a:prstGeom prst="rightArrow">
            <a:avLst/>
          </a:prstGeom>
          <a:solidFill>
            <a:srgbClr val="F39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2E3D57"/>
              </a:solidFill>
              <a:latin typeface="Poppins" panose="00000500000000000000" pitchFamily="2" charset="0"/>
              <a:cs typeface="Poppins" panose="00000500000000000000" pitchFamily="2" charset="0"/>
            </a:endParaRPr>
          </a:p>
        </p:txBody>
      </p:sp>
      <p:sp>
        <p:nvSpPr>
          <p:cNvPr id="39" name="Flèche droite 38"/>
          <p:cNvSpPr/>
          <p:nvPr/>
        </p:nvSpPr>
        <p:spPr>
          <a:xfrm>
            <a:off x="2070057" y="6196044"/>
            <a:ext cx="550189" cy="244409"/>
          </a:xfrm>
          <a:prstGeom prst="rightArrow">
            <a:avLst/>
          </a:prstGeom>
          <a:solidFill>
            <a:srgbClr val="FCC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2E3D57"/>
              </a:solidFill>
              <a:latin typeface="Poppins" panose="00000500000000000000" pitchFamily="2" charset="0"/>
              <a:cs typeface="Poppins" panose="00000500000000000000" pitchFamily="2" charset="0"/>
            </a:endParaRPr>
          </a:p>
        </p:txBody>
      </p:sp>
      <p:sp>
        <p:nvSpPr>
          <p:cNvPr id="29" name="Rectangle 28"/>
          <p:cNvSpPr/>
          <p:nvPr/>
        </p:nvSpPr>
        <p:spPr>
          <a:xfrm>
            <a:off x="2673478" y="1743931"/>
            <a:ext cx="3863140" cy="1477328"/>
          </a:xfrm>
          <a:prstGeom prst="rect">
            <a:avLst/>
          </a:prstGeom>
        </p:spPr>
        <p:txBody>
          <a:bodyPr wrap="square">
            <a:spAutoFit/>
          </a:bodyPr>
          <a:lstStyle/>
          <a:p>
            <a:pPr algn="just"/>
            <a:r>
              <a:rPr lang="fr-FR" sz="1000" dirty="0">
                <a:solidFill>
                  <a:srgbClr val="2E3D57"/>
                </a:solidFill>
                <a:latin typeface="Poppins" panose="00000500000000000000" pitchFamily="2" charset="0"/>
                <a:cs typeface="Poppins" panose="00000500000000000000" pitchFamily="2" charset="0"/>
              </a:rPr>
              <a:t>Les ACI assurent des missions d’accueil, d’accompagnement et d’encadrement technique particulièrement adaptées aux personnes en grande difficulté et constituent souvent une première étape de réadaptation au monde du travail. Les contrats de travail en chantier d’insertion permettent de mobiliser et dynamiser les salariés. Certains chantiers sont qualifiants et permettent d’obtenir un titre professionnel reconnu. Durée : de 26 h à 30 h/ semaine.  </a:t>
            </a:r>
          </a:p>
        </p:txBody>
      </p:sp>
      <p:sp>
        <p:nvSpPr>
          <p:cNvPr id="40" name="Rectangle 39"/>
          <p:cNvSpPr/>
          <p:nvPr/>
        </p:nvSpPr>
        <p:spPr>
          <a:xfrm>
            <a:off x="2640132" y="3252382"/>
            <a:ext cx="3863140" cy="1169551"/>
          </a:xfrm>
          <a:prstGeom prst="rect">
            <a:avLst/>
          </a:prstGeom>
        </p:spPr>
        <p:txBody>
          <a:bodyPr wrap="square">
            <a:spAutoFit/>
          </a:bodyPr>
          <a:lstStyle/>
          <a:p>
            <a:pPr algn="just"/>
            <a:r>
              <a:rPr lang="fr-FR" sz="1000" dirty="0">
                <a:solidFill>
                  <a:srgbClr val="2E3D57"/>
                </a:solidFill>
                <a:latin typeface="Poppins" panose="00000500000000000000" pitchFamily="2" charset="0"/>
                <a:cs typeface="Poppins" panose="00000500000000000000" pitchFamily="2" charset="0"/>
              </a:rPr>
              <a:t>Les AI proposent des missions en autonomie chez des particuliers, des entreprises, des collectivités locales, des associations…</a:t>
            </a:r>
          </a:p>
          <a:p>
            <a:pPr algn="just"/>
            <a:r>
              <a:rPr lang="fr-FR" sz="1000" dirty="0">
                <a:solidFill>
                  <a:srgbClr val="2E3D57"/>
                </a:solidFill>
                <a:latin typeface="Poppins" panose="00000500000000000000" pitchFamily="2" charset="0"/>
                <a:cs typeface="Poppins" panose="00000500000000000000" pitchFamily="2" charset="0"/>
              </a:rPr>
              <a:t>Un minimum de niveau scolaire est nécessaire (compréhension orale et écrite).</a:t>
            </a:r>
          </a:p>
          <a:p>
            <a:pPr algn="just"/>
            <a:r>
              <a:rPr lang="fr-FR" sz="1000" dirty="0">
                <a:solidFill>
                  <a:srgbClr val="2E3D57"/>
                </a:solidFill>
                <a:latin typeface="Poppins" panose="00000500000000000000" pitchFamily="2" charset="0"/>
                <a:cs typeface="Poppins" panose="00000500000000000000" pitchFamily="2" charset="0"/>
              </a:rPr>
              <a:t>Durée : de quelques heures à plusieurs dizaines d’heures par semaine.</a:t>
            </a:r>
          </a:p>
        </p:txBody>
      </p:sp>
      <p:sp>
        <p:nvSpPr>
          <p:cNvPr id="41" name="Rectangle 40"/>
          <p:cNvSpPr/>
          <p:nvPr/>
        </p:nvSpPr>
        <p:spPr>
          <a:xfrm>
            <a:off x="2688904" y="4658560"/>
            <a:ext cx="3863140" cy="1169551"/>
          </a:xfrm>
          <a:prstGeom prst="rect">
            <a:avLst/>
          </a:prstGeom>
        </p:spPr>
        <p:txBody>
          <a:bodyPr wrap="square">
            <a:spAutoFit/>
          </a:bodyPr>
          <a:lstStyle/>
          <a:p>
            <a:pPr algn="just"/>
            <a:r>
              <a:rPr lang="fr-FR" sz="1000" dirty="0">
                <a:solidFill>
                  <a:srgbClr val="2E3D57"/>
                </a:solidFill>
                <a:latin typeface="Poppins" panose="00000500000000000000" pitchFamily="2" charset="0"/>
                <a:cs typeface="Poppins" panose="00000500000000000000" pitchFamily="2" charset="0"/>
              </a:rPr>
              <a:t>Les EI sont des entreprises à finalité sociale qui proposent des biens et services à leurs clients. Elles encadrent les personnes éloignées de l’emploi sur le poste de travail qu’elles occupent, les accompagnent, les forment afin de les (</a:t>
            </a:r>
            <a:r>
              <a:rPr lang="fr-FR" sz="1000" dirty="0" err="1">
                <a:solidFill>
                  <a:srgbClr val="2E3D57"/>
                </a:solidFill>
                <a:latin typeface="Poppins" panose="00000500000000000000" pitchFamily="2" charset="0"/>
                <a:cs typeface="Poppins" panose="00000500000000000000" pitchFamily="2" charset="0"/>
              </a:rPr>
              <a:t>re</a:t>
            </a:r>
            <a:r>
              <a:rPr lang="fr-FR" sz="1000" dirty="0">
                <a:solidFill>
                  <a:srgbClr val="2E3D57"/>
                </a:solidFill>
                <a:latin typeface="Poppins" panose="00000500000000000000" pitchFamily="2" charset="0"/>
                <a:cs typeface="Poppins" panose="00000500000000000000" pitchFamily="2" charset="0"/>
              </a:rPr>
              <a:t>)qualifier et les amener à (</a:t>
            </a:r>
            <a:r>
              <a:rPr lang="fr-FR" sz="1000" dirty="0" err="1">
                <a:solidFill>
                  <a:srgbClr val="2E3D57"/>
                </a:solidFill>
                <a:latin typeface="Poppins" panose="00000500000000000000" pitchFamily="2" charset="0"/>
                <a:cs typeface="Poppins" panose="00000500000000000000" pitchFamily="2" charset="0"/>
              </a:rPr>
              <a:t>re</a:t>
            </a:r>
            <a:r>
              <a:rPr lang="fr-FR" sz="1000" dirty="0">
                <a:solidFill>
                  <a:srgbClr val="2E3D57"/>
                </a:solidFill>
                <a:latin typeface="Poppins" panose="00000500000000000000" pitchFamily="2" charset="0"/>
                <a:cs typeface="Poppins" panose="00000500000000000000" pitchFamily="2" charset="0"/>
              </a:rPr>
              <a:t>)trouver un emploi durable</a:t>
            </a:r>
          </a:p>
          <a:p>
            <a:pPr algn="just"/>
            <a:r>
              <a:rPr lang="fr-FR" sz="1000" dirty="0">
                <a:solidFill>
                  <a:srgbClr val="2E3D57"/>
                </a:solidFill>
                <a:latin typeface="Poppins" panose="00000500000000000000" pitchFamily="2" charset="0"/>
                <a:cs typeface="Poppins" panose="00000500000000000000" pitchFamily="2" charset="0"/>
              </a:rPr>
              <a:t>Durée : 35 h par semaine.</a:t>
            </a:r>
          </a:p>
        </p:txBody>
      </p:sp>
      <p:sp>
        <p:nvSpPr>
          <p:cNvPr id="43" name="Rectangle 42"/>
          <p:cNvSpPr/>
          <p:nvPr/>
        </p:nvSpPr>
        <p:spPr>
          <a:xfrm>
            <a:off x="2688904" y="5890732"/>
            <a:ext cx="3863140" cy="1323439"/>
          </a:xfrm>
          <a:prstGeom prst="rect">
            <a:avLst/>
          </a:prstGeom>
        </p:spPr>
        <p:txBody>
          <a:bodyPr wrap="square">
            <a:spAutoFit/>
          </a:bodyPr>
          <a:lstStyle/>
          <a:p>
            <a:pPr algn="just"/>
            <a:r>
              <a:rPr lang="fr-FR" sz="1000" dirty="0">
                <a:solidFill>
                  <a:srgbClr val="2E3D57"/>
                </a:solidFill>
                <a:latin typeface="Poppins" panose="00000500000000000000" pitchFamily="2" charset="0"/>
                <a:cs typeface="Poppins" panose="00000500000000000000" pitchFamily="2" charset="0"/>
              </a:rPr>
              <a:t>Les ETTI utilisent le travail temporaire comme support d’insertion. Le  salarié  en   parcours  d’insertion est en mission d’intérim. Les ETTI s’adressent à des personnes peu éloignées de l’emploi ayant une compétence métier et un projet professionnel dans le secteur d’activité.</a:t>
            </a:r>
          </a:p>
          <a:p>
            <a:pPr algn="just"/>
            <a:r>
              <a:rPr lang="fr-FR" sz="1000" dirty="0">
                <a:solidFill>
                  <a:srgbClr val="2E3D57"/>
                </a:solidFill>
                <a:latin typeface="Poppins" panose="00000500000000000000" pitchFamily="2" charset="0"/>
                <a:cs typeface="Poppins" panose="00000500000000000000" pitchFamily="2" charset="0"/>
              </a:rPr>
              <a:t>En complément des offres de travail proposées,  l’ETTI  met en place un accompagnement social et professionnel individualisé. Durée : 35 h par semaine.</a:t>
            </a:r>
          </a:p>
        </p:txBody>
      </p:sp>
      <p:sp>
        <p:nvSpPr>
          <p:cNvPr id="17" name="ZoneTexte 16"/>
          <p:cNvSpPr txBox="1"/>
          <p:nvPr/>
        </p:nvSpPr>
        <p:spPr>
          <a:xfrm>
            <a:off x="251286" y="7914332"/>
            <a:ext cx="2381371" cy="646331"/>
          </a:xfrm>
          <a:prstGeom prst="rect">
            <a:avLst/>
          </a:prstGeom>
          <a:noFill/>
        </p:spPr>
        <p:txBody>
          <a:bodyPr wrap="square" rtlCol="0">
            <a:spAutoFit/>
          </a:bodyPr>
          <a:lstStyle/>
          <a:p>
            <a:pPr algn="ctr"/>
            <a:r>
              <a:rPr lang="fr-FR" sz="1200" b="1" dirty="0">
                <a:solidFill>
                  <a:srgbClr val="2E3D57"/>
                </a:solidFill>
                <a:latin typeface="Poppins" panose="00000500000000000000" pitchFamily="2" charset="0"/>
                <a:cs typeface="Poppins" panose="00000500000000000000" pitchFamily="2" charset="0"/>
              </a:rPr>
              <a:t>Entreprises d’insertion </a:t>
            </a:r>
          </a:p>
          <a:p>
            <a:pPr algn="ctr"/>
            <a:r>
              <a:rPr lang="fr-FR" sz="1200" b="1" dirty="0">
                <a:solidFill>
                  <a:srgbClr val="2E3D57"/>
                </a:solidFill>
                <a:latin typeface="Poppins" panose="00000500000000000000" pitchFamily="2" charset="0"/>
                <a:cs typeface="Poppins" panose="00000500000000000000" pitchFamily="2" charset="0"/>
              </a:rPr>
              <a:t>par le travail </a:t>
            </a:r>
          </a:p>
          <a:p>
            <a:pPr algn="ctr"/>
            <a:r>
              <a:rPr lang="fr-FR" sz="1200" b="1" dirty="0">
                <a:solidFill>
                  <a:srgbClr val="2E3D57"/>
                </a:solidFill>
                <a:latin typeface="Poppins" panose="00000500000000000000" pitchFamily="2" charset="0"/>
                <a:cs typeface="Poppins" panose="00000500000000000000" pitchFamily="2" charset="0"/>
              </a:rPr>
              <a:t>indépendant</a:t>
            </a:r>
          </a:p>
        </p:txBody>
      </p:sp>
      <p:sp>
        <p:nvSpPr>
          <p:cNvPr id="18" name="Flèche droite 17"/>
          <p:cNvSpPr/>
          <p:nvPr/>
        </p:nvSpPr>
        <p:spPr>
          <a:xfrm>
            <a:off x="2078620" y="7469787"/>
            <a:ext cx="550189" cy="244409"/>
          </a:xfrm>
          <a:prstGeom prst="rightArrow">
            <a:avLst/>
          </a:prstGeom>
          <a:solidFill>
            <a:srgbClr val="FCE4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2E3D57"/>
              </a:solidFill>
              <a:latin typeface="Poppins" panose="00000500000000000000" pitchFamily="2" charset="0"/>
              <a:cs typeface="Poppins" panose="00000500000000000000" pitchFamily="2" charset="0"/>
            </a:endParaRPr>
          </a:p>
        </p:txBody>
      </p:sp>
      <p:sp>
        <p:nvSpPr>
          <p:cNvPr id="19" name="Rectangle 18"/>
          <p:cNvSpPr/>
          <p:nvPr/>
        </p:nvSpPr>
        <p:spPr>
          <a:xfrm>
            <a:off x="2688904" y="7472697"/>
            <a:ext cx="3863140" cy="861774"/>
          </a:xfrm>
          <a:prstGeom prst="rect">
            <a:avLst/>
          </a:prstGeom>
        </p:spPr>
        <p:txBody>
          <a:bodyPr wrap="square">
            <a:spAutoFit/>
          </a:bodyPr>
          <a:lstStyle/>
          <a:p>
            <a:pPr algn="just"/>
            <a:r>
              <a:rPr lang="fr-FR" sz="1000" dirty="0">
                <a:solidFill>
                  <a:srgbClr val="2E3D57"/>
                </a:solidFill>
                <a:latin typeface="Poppins" panose="00000500000000000000" pitchFamily="2" charset="0"/>
                <a:cs typeface="Poppins" panose="00000500000000000000" pitchFamily="2" charset="0"/>
              </a:rPr>
              <a:t>Les EITI apportent un accompagnement à la création d’une microentreprise puis à sa gestion.</a:t>
            </a:r>
          </a:p>
          <a:p>
            <a:pPr algn="just"/>
            <a:r>
              <a:rPr lang="fr-FR" sz="1000" dirty="0">
                <a:solidFill>
                  <a:srgbClr val="2E3D57"/>
                </a:solidFill>
                <a:latin typeface="Poppins" panose="00000500000000000000" pitchFamily="2" charset="0"/>
                <a:cs typeface="Poppins" panose="00000500000000000000" pitchFamily="2" charset="0"/>
              </a:rPr>
              <a:t>Elles permettent d’exercer une activité professionnelle en bénéficiant d’un service de mise en relation avec des clients.</a:t>
            </a:r>
          </a:p>
        </p:txBody>
      </p:sp>
      <p:sp>
        <p:nvSpPr>
          <p:cNvPr id="5" name="Larme 4">
            <a:extLst>
              <a:ext uri="{FF2B5EF4-FFF2-40B4-BE49-F238E27FC236}">
                <a16:creationId xmlns:a16="http://schemas.microsoft.com/office/drawing/2014/main" id="{DC59501A-2BF7-53CC-036D-3DD78E871939}"/>
              </a:ext>
            </a:extLst>
          </p:cNvPr>
          <p:cNvSpPr>
            <a:spLocks noChangeAspect="1"/>
          </p:cNvSpPr>
          <p:nvPr/>
        </p:nvSpPr>
        <p:spPr>
          <a:xfrm>
            <a:off x="1009795" y="1754061"/>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
        <p:nvSpPr>
          <p:cNvPr id="6" name="Larme 5">
            <a:extLst>
              <a:ext uri="{FF2B5EF4-FFF2-40B4-BE49-F238E27FC236}">
                <a16:creationId xmlns:a16="http://schemas.microsoft.com/office/drawing/2014/main" id="{D835005C-F5B8-24C1-A3F3-EA38AE96E61B}"/>
              </a:ext>
            </a:extLst>
          </p:cNvPr>
          <p:cNvSpPr>
            <a:spLocks noChangeAspect="1"/>
          </p:cNvSpPr>
          <p:nvPr/>
        </p:nvSpPr>
        <p:spPr>
          <a:xfrm>
            <a:off x="1009792" y="7283582"/>
            <a:ext cx="608439" cy="574903"/>
          </a:xfrm>
          <a:prstGeom prst="teardrop">
            <a:avLst/>
          </a:prstGeom>
          <a:solidFill>
            <a:srgbClr val="FCE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solidFill>
                  <a:srgbClr val="2E3D57"/>
                </a:solidFill>
                <a:latin typeface="Poppins" panose="00000500000000000000" pitchFamily="2" charset="0"/>
                <a:cs typeface="Poppins" panose="00000500000000000000" pitchFamily="2" charset="0"/>
              </a:rPr>
              <a:t>EITI</a:t>
            </a:r>
          </a:p>
        </p:txBody>
      </p:sp>
      <p:sp>
        <p:nvSpPr>
          <p:cNvPr id="7" name="Larme 6">
            <a:extLst>
              <a:ext uri="{FF2B5EF4-FFF2-40B4-BE49-F238E27FC236}">
                <a16:creationId xmlns:a16="http://schemas.microsoft.com/office/drawing/2014/main" id="{D7F9043C-97B9-9D12-073D-59A4B36D39DA}"/>
              </a:ext>
            </a:extLst>
          </p:cNvPr>
          <p:cNvSpPr>
            <a:spLocks noChangeAspect="1"/>
          </p:cNvSpPr>
          <p:nvPr/>
        </p:nvSpPr>
        <p:spPr>
          <a:xfrm>
            <a:off x="1009795" y="5807598"/>
            <a:ext cx="608439" cy="574903"/>
          </a:xfrm>
          <a:prstGeom prst="teardrop">
            <a:avLst/>
          </a:prstGeom>
          <a:solidFill>
            <a:srgbClr val="FCC9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solidFill>
                  <a:srgbClr val="2E3D57"/>
                </a:solidFill>
                <a:latin typeface="Poppins" panose="00000500000000000000" pitchFamily="2" charset="0"/>
                <a:cs typeface="Poppins" panose="00000500000000000000" pitchFamily="2" charset="0"/>
              </a:rPr>
              <a:t>ETTI</a:t>
            </a:r>
          </a:p>
        </p:txBody>
      </p:sp>
      <p:sp>
        <p:nvSpPr>
          <p:cNvPr id="8" name="Larme 7">
            <a:extLst>
              <a:ext uri="{FF2B5EF4-FFF2-40B4-BE49-F238E27FC236}">
                <a16:creationId xmlns:a16="http://schemas.microsoft.com/office/drawing/2014/main" id="{AF45851B-07AE-B71D-2486-8F674F49FE2E}"/>
              </a:ext>
            </a:extLst>
          </p:cNvPr>
          <p:cNvSpPr>
            <a:spLocks noChangeAspect="1"/>
          </p:cNvSpPr>
          <p:nvPr/>
        </p:nvSpPr>
        <p:spPr>
          <a:xfrm>
            <a:off x="1009793" y="4615052"/>
            <a:ext cx="608439" cy="574903"/>
          </a:xfrm>
          <a:prstGeom prst="teardrop">
            <a:avLst/>
          </a:prstGeom>
          <a:solidFill>
            <a:srgbClr val="F39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EI</a:t>
            </a:r>
          </a:p>
        </p:txBody>
      </p:sp>
      <p:sp>
        <p:nvSpPr>
          <p:cNvPr id="11" name="Larme 10">
            <a:extLst>
              <a:ext uri="{FF2B5EF4-FFF2-40B4-BE49-F238E27FC236}">
                <a16:creationId xmlns:a16="http://schemas.microsoft.com/office/drawing/2014/main" id="{2AAE92FE-DDD7-ABEB-3889-AF0DBEB737AD}"/>
              </a:ext>
            </a:extLst>
          </p:cNvPr>
          <p:cNvSpPr>
            <a:spLocks noChangeAspect="1"/>
          </p:cNvSpPr>
          <p:nvPr/>
        </p:nvSpPr>
        <p:spPr>
          <a:xfrm>
            <a:off x="1009794" y="3180363"/>
            <a:ext cx="608439" cy="574903"/>
          </a:xfrm>
          <a:prstGeom prst="teardrop">
            <a:avLst/>
          </a:prstGeom>
          <a:solidFill>
            <a:srgbClr val="2E3D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AI</a:t>
            </a:r>
          </a:p>
        </p:txBody>
      </p:sp>
    </p:spTree>
    <p:extLst>
      <p:ext uri="{BB962C8B-B14F-4D97-AF65-F5344CB8AC3E}">
        <p14:creationId xmlns:p14="http://schemas.microsoft.com/office/powerpoint/2010/main" val="10157228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0B9E4-67F6-52D6-64B3-E8E128F1D663}"/>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15BFCA6-8AAA-1559-0305-FDA71F1DE7B6}"/>
              </a:ext>
            </a:extLst>
          </p:cNvPr>
          <p:cNvSpPr>
            <a:spLocks noGrp="1"/>
          </p:cNvSpPr>
          <p:nvPr>
            <p:ph type="sldNum" sz="quarter" idx="12"/>
          </p:nvPr>
        </p:nvSpPr>
        <p:spPr/>
        <p:txBody>
          <a:bodyPr/>
          <a:lstStyle/>
          <a:p>
            <a:fld id="{476FCA90-7DDA-4ACE-891A-166DEC474C75}" type="slidenum">
              <a:rPr lang="fr-FR" smtClean="0">
                <a:solidFill>
                  <a:srgbClr val="2E3D57"/>
                </a:solidFill>
              </a:rPr>
              <a:t>40</a:t>
            </a:fld>
            <a:endParaRPr lang="fr-FR">
              <a:solidFill>
                <a:srgbClr val="2E3D57"/>
              </a:solidFill>
            </a:endParaRPr>
          </a:p>
        </p:txBody>
      </p:sp>
      <p:sp>
        <p:nvSpPr>
          <p:cNvPr id="4" name="Rectangle 3">
            <a:extLst>
              <a:ext uri="{FF2B5EF4-FFF2-40B4-BE49-F238E27FC236}">
                <a16:creationId xmlns:a16="http://schemas.microsoft.com/office/drawing/2014/main" id="{D750DB4F-2482-897B-7CB2-F22317327150}"/>
              </a:ext>
            </a:extLst>
          </p:cNvPr>
          <p:cNvSpPr/>
          <p:nvPr/>
        </p:nvSpPr>
        <p:spPr>
          <a:xfrm>
            <a:off x="474571" y="1758056"/>
            <a:ext cx="6007261" cy="2148024"/>
          </a:xfrm>
          <a:prstGeom prst="rect">
            <a:avLst/>
          </a:prstGeom>
        </p:spPr>
        <p:txBody>
          <a:bodyPr wrap="square">
            <a:spAutoFit/>
          </a:bodyPr>
          <a:lstStyle/>
          <a:p>
            <a:pPr>
              <a:lnSpc>
                <a:spcPct val="150000"/>
              </a:lnSpc>
            </a:pPr>
            <a:r>
              <a:rPr lang="fr-FR" sz="1000" b="1" dirty="0">
                <a:solidFill>
                  <a:srgbClr val="2E3D57"/>
                </a:solidFill>
                <a:latin typeface="Poppins" panose="00000500000000000000" pitchFamily="2" charset="0"/>
                <a:cs typeface="Poppins" panose="00000500000000000000" pitchFamily="2" charset="0"/>
              </a:rPr>
              <a:t>Missions – Médiateur dans les transports en commun (SNCF)</a:t>
            </a:r>
          </a:p>
          <a:p>
            <a:pPr>
              <a:lnSpc>
                <a:spcPct val="150000"/>
              </a:lnSpc>
            </a:pPr>
            <a:r>
              <a:rPr lang="fr-FR" sz="1000" dirty="0">
                <a:solidFill>
                  <a:srgbClr val="2E3D57"/>
                </a:solidFill>
                <a:latin typeface="Poppins" panose="00000500000000000000" pitchFamily="2" charset="0"/>
                <a:cs typeface="Poppins" panose="00000500000000000000" pitchFamily="2" charset="0"/>
              </a:rPr>
              <a:t>Accueillir, informer et orienter les voyageurs.</a:t>
            </a:r>
          </a:p>
          <a:p>
            <a:pPr>
              <a:lnSpc>
                <a:spcPct val="150000"/>
              </a:lnSpc>
            </a:pPr>
            <a:r>
              <a:rPr lang="fr-FR" sz="1000" dirty="0">
                <a:solidFill>
                  <a:srgbClr val="2E3D57"/>
                </a:solidFill>
                <a:latin typeface="Poppins" panose="00000500000000000000" pitchFamily="2" charset="0"/>
                <a:cs typeface="Poppins" panose="00000500000000000000" pitchFamily="2" charset="0"/>
              </a:rPr>
              <a:t>Prévenir et gérer les conflits et les incivilités.</a:t>
            </a:r>
          </a:p>
          <a:p>
            <a:pPr>
              <a:lnSpc>
                <a:spcPct val="150000"/>
              </a:lnSpc>
            </a:pPr>
            <a:r>
              <a:rPr lang="fr-FR" sz="1000" dirty="0">
                <a:solidFill>
                  <a:srgbClr val="2E3D57"/>
                </a:solidFill>
                <a:latin typeface="Poppins" panose="00000500000000000000" pitchFamily="2" charset="0"/>
                <a:cs typeface="Poppins" panose="00000500000000000000" pitchFamily="2" charset="0"/>
              </a:rPr>
              <a:t>Faciliter le dialogue entre voyageurs et agents SNCF.</a:t>
            </a:r>
          </a:p>
          <a:p>
            <a:pPr>
              <a:lnSpc>
                <a:spcPct val="150000"/>
              </a:lnSpc>
            </a:pPr>
            <a:r>
              <a:rPr lang="fr-FR" sz="1000" dirty="0">
                <a:solidFill>
                  <a:srgbClr val="2E3D57"/>
                </a:solidFill>
                <a:latin typeface="Poppins" panose="00000500000000000000" pitchFamily="2" charset="0"/>
                <a:cs typeface="Poppins" panose="00000500000000000000" pitchFamily="2" charset="0"/>
              </a:rPr>
              <a:t>Sensibiliser au respect des règles et du matériel.</a:t>
            </a:r>
          </a:p>
          <a:p>
            <a:pPr>
              <a:lnSpc>
                <a:spcPct val="150000"/>
              </a:lnSpc>
            </a:pPr>
            <a:r>
              <a:rPr lang="fr-FR" sz="1000" dirty="0">
                <a:solidFill>
                  <a:srgbClr val="2E3D57"/>
                </a:solidFill>
                <a:latin typeface="Poppins" panose="00000500000000000000" pitchFamily="2" charset="0"/>
                <a:cs typeface="Poppins" panose="00000500000000000000" pitchFamily="2" charset="0"/>
              </a:rPr>
              <a:t>Intervenir auprès des publics en difficulté.</a:t>
            </a:r>
          </a:p>
          <a:p>
            <a:pPr>
              <a:lnSpc>
                <a:spcPct val="150000"/>
              </a:lnSpc>
            </a:pPr>
            <a:r>
              <a:rPr lang="fr-FR" sz="1000" dirty="0">
                <a:solidFill>
                  <a:srgbClr val="2E3D57"/>
                </a:solidFill>
                <a:latin typeface="Poppins" panose="00000500000000000000" pitchFamily="2" charset="0"/>
                <a:cs typeface="Poppins" panose="00000500000000000000" pitchFamily="2" charset="0"/>
              </a:rPr>
              <a:t>Signaler les situations problématiques aux équipes compétentes.</a:t>
            </a:r>
          </a:p>
          <a:p>
            <a:pPr>
              <a:lnSpc>
                <a:spcPct val="150000"/>
              </a:lnSpc>
            </a:pPr>
            <a:r>
              <a:rPr lang="fr-FR" sz="1000" dirty="0">
                <a:solidFill>
                  <a:srgbClr val="2E3D57"/>
                </a:solidFill>
                <a:latin typeface="Poppins" panose="00000500000000000000" pitchFamily="2" charset="0"/>
                <a:cs typeface="Poppins" panose="00000500000000000000" pitchFamily="2" charset="0"/>
              </a:rPr>
              <a:t>Rédiger des comptes rendus des interventions.</a:t>
            </a:r>
          </a:p>
          <a:p>
            <a:pPr>
              <a:lnSpc>
                <a:spcPct val="150000"/>
              </a:lnSpc>
            </a:pPr>
            <a:r>
              <a:rPr lang="fr-FR" sz="1000" dirty="0">
                <a:solidFill>
                  <a:srgbClr val="2E3D57"/>
                </a:solidFill>
                <a:latin typeface="Poppins" panose="00000500000000000000" pitchFamily="2" charset="0"/>
                <a:cs typeface="Poppins" panose="00000500000000000000" pitchFamily="2" charset="0"/>
              </a:rPr>
              <a:t>Participer aux actions de prévention et de sensibilisation.</a:t>
            </a:r>
          </a:p>
        </p:txBody>
      </p:sp>
      <p:sp>
        <p:nvSpPr>
          <p:cNvPr id="6" name="Rectangle 5">
            <a:extLst>
              <a:ext uri="{FF2B5EF4-FFF2-40B4-BE49-F238E27FC236}">
                <a16:creationId xmlns:a16="http://schemas.microsoft.com/office/drawing/2014/main" id="{6B1BB1F6-5A35-D6D4-2532-F417F7B599D8}"/>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Yvelines     </a:t>
            </a:r>
          </a:p>
        </p:txBody>
      </p:sp>
      <p:sp>
        <p:nvSpPr>
          <p:cNvPr id="9" name="Rectangle 8">
            <a:extLst>
              <a:ext uri="{FF2B5EF4-FFF2-40B4-BE49-F238E27FC236}">
                <a16:creationId xmlns:a16="http://schemas.microsoft.com/office/drawing/2014/main" id="{402F6F90-6823-A47D-4B86-A348C68EBB48}"/>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plein</a:t>
            </a:r>
          </a:p>
        </p:txBody>
      </p:sp>
      <p:sp>
        <p:nvSpPr>
          <p:cNvPr id="10" name="Rectangle 9">
            <a:extLst>
              <a:ext uri="{FF2B5EF4-FFF2-40B4-BE49-F238E27FC236}">
                <a16:creationId xmlns:a16="http://schemas.microsoft.com/office/drawing/2014/main" id="{2462F945-694C-09AD-69CB-10F8DF93E1CB}"/>
              </a:ext>
            </a:extLst>
          </p:cNvPr>
          <p:cNvSpPr/>
          <p:nvPr/>
        </p:nvSpPr>
        <p:spPr>
          <a:xfrm>
            <a:off x="851779" y="6729284"/>
            <a:ext cx="3429000" cy="2031325"/>
          </a:xfrm>
          <a:prstGeom prst="rect">
            <a:avLst/>
          </a:prstGeom>
        </p:spPr>
        <p:txBody>
          <a:bodyPr>
            <a:spAutoFit/>
          </a:bodyPr>
          <a:lstStyle/>
          <a:p>
            <a:pPr lvl="0"/>
            <a:r>
              <a:rPr lang="fr-FR" sz="1050" dirty="0">
                <a:solidFill>
                  <a:srgbClr val="2E3D57"/>
                </a:solidFill>
                <a:latin typeface="Poppins" panose="00000500000000000000" pitchFamily="2" charset="0"/>
                <a:cs typeface="Poppins" panose="00000500000000000000" pitchFamily="2" charset="0"/>
              </a:rPr>
              <a:t>Gare SNCF de la Verrière                                         Boulevard Guy-Schuller </a:t>
            </a:r>
          </a:p>
          <a:p>
            <a:pPr lvl="0"/>
            <a:r>
              <a:rPr lang="fr-FR" sz="1050" dirty="0">
                <a:solidFill>
                  <a:srgbClr val="2E3D57"/>
                </a:solidFill>
                <a:latin typeface="Poppins" panose="00000500000000000000" pitchFamily="2" charset="0"/>
                <a:cs typeface="Poppins" panose="00000500000000000000" pitchFamily="2" charset="0"/>
              </a:rPr>
              <a:t>78 320 LA VERRIERE</a:t>
            </a: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rPr>
              <a:t> 01 78 78 72 90</a:t>
            </a: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r>
              <a:rPr lang="fr-FR" sz="1050" dirty="0">
                <a:solidFill>
                  <a:srgbClr val="2E3D57"/>
                </a:solidFill>
                <a:latin typeface="Poppins" panose="00000500000000000000" pitchFamily="2" charset="0"/>
                <a:cs typeface="Poppins" panose="00000500000000000000" pitchFamily="2" charset="0"/>
                <a:hlinkClick r:id="rId2"/>
              </a:rPr>
              <a:t>recrutement.mediapole.laverriere.ei@groupevitaminet.com</a:t>
            </a:r>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B4F36069-5997-7155-C863-12F9E91F66FB}"/>
              </a:ext>
            </a:extLst>
          </p:cNvPr>
          <p:cNvPicPr>
            <a:picLocks noChangeAspect="1"/>
          </p:cNvPicPr>
          <p:nvPr/>
        </p:nvPicPr>
        <p:blipFill>
          <a:blip r:embed="rId3"/>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5CFAD059-5E1A-DF4B-ED6E-3F030FEA788B}"/>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err="1">
                <a:solidFill>
                  <a:srgbClr val="2E3D57"/>
                </a:solidFill>
                <a:latin typeface="Poppins" panose="00000500000000000000" pitchFamily="2" charset="0"/>
                <a:cs typeface="Poppins" panose="00000500000000000000" pitchFamily="2" charset="0"/>
              </a:rPr>
              <a:t>Mediapole</a:t>
            </a:r>
            <a:r>
              <a:rPr lang="fr-FR" sz="1200" b="1" dirty="0">
                <a:solidFill>
                  <a:srgbClr val="2E3D57"/>
                </a:solidFill>
                <a:latin typeface="Poppins" panose="00000500000000000000" pitchFamily="2" charset="0"/>
                <a:cs typeface="Poppins" panose="00000500000000000000" pitchFamily="2" charset="0"/>
              </a:rPr>
              <a:t> La Verrière 78</a:t>
            </a:r>
          </a:p>
        </p:txBody>
      </p:sp>
    </p:spTree>
    <p:extLst>
      <p:ext uri="{BB962C8B-B14F-4D97-AF65-F5344CB8AC3E}">
        <p14:creationId xmlns:p14="http://schemas.microsoft.com/office/powerpoint/2010/main" val="3190933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D7179-1DBE-4BFA-E644-A49D2764E43A}"/>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99B6218-EE8B-1A3A-82D1-1A19FA82993F}"/>
              </a:ext>
            </a:extLst>
          </p:cNvPr>
          <p:cNvSpPr>
            <a:spLocks noGrp="1"/>
          </p:cNvSpPr>
          <p:nvPr>
            <p:ph type="sldNum" sz="quarter" idx="12"/>
          </p:nvPr>
        </p:nvSpPr>
        <p:spPr/>
        <p:txBody>
          <a:bodyPr/>
          <a:lstStyle/>
          <a:p>
            <a:fld id="{476FCA90-7DDA-4ACE-891A-166DEC474C75}" type="slidenum">
              <a:rPr lang="fr-FR" smtClean="0">
                <a:solidFill>
                  <a:srgbClr val="2E3D57"/>
                </a:solidFill>
              </a:rPr>
              <a:t>41</a:t>
            </a:fld>
            <a:endParaRPr lang="fr-FR">
              <a:solidFill>
                <a:srgbClr val="2E3D57"/>
              </a:solidFill>
            </a:endParaRPr>
          </a:p>
        </p:txBody>
      </p:sp>
      <p:sp>
        <p:nvSpPr>
          <p:cNvPr id="4" name="Rectangle 3">
            <a:extLst>
              <a:ext uri="{FF2B5EF4-FFF2-40B4-BE49-F238E27FC236}">
                <a16:creationId xmlns:a16="http://schemas.microsoft.com/office/drawing/2014/main" id="{6930B69A-B00A-33B0-D467-5A70508E46FA}"/>
              </a:ext>
            </a:extLst>
          </p:cNvPr>
          <p:cNvSpPr/>
          <p:nvPr/>
        </p:nvSpPr>
        <p:spPr>
          <a:xfrm>
            <a:off x="474571" y="2267989"/>
            <a:ext cx="6007261" cy="1766061"/>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Nettoyage et entretien de locaux (bureaux, écoles, commerces, résidences, copropriétés).</a:t>
            </a:r>
          </a:p>
          <a:p>
            <a:pPr>
              <a:lnSpc>
                <a:spcPct val="150000"/>
              </a:lnSpc>
            </a:pPr>
            <a:r>
              <a:rPr lang="fr-FR" sz="1050" dirty="0">
                <a:solidFill>
                  <a:srgbClr val="2E3D57"/>
                </a:solidFill>
                <a:latin typeface="Poppins" panose="00000500000000000000" pitchFamily="2" charset="0"/>
                <a:cs typeface="Poppins" panose="00000500000000000000" pitchFamily="2" charset="0"/>
              </a:rPr>
              <a:t>Réalisation de prestations spécifiques : nettoyage de vitrerie, remise en état des sols, shampoing moquette, nettoyage de fin de chantier et collecte d'encombrants.</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ADE08799-C40C-86D7-4931-4D2498E6C2CD}"/>
              </a:ext>
            </a:extLst>
          </p:cNvPr>
          <p:cNvSpPr/>
          <p:nvPr/>
        </p:nvSpPr>
        <p:spPr>
          <a:xfrm>
            <a:off x="445639" y="4337101"/>
            <a:ext cx="5809520" cy="577081"/>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Yvelines</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Les départements limitrophes de l'Ile-de-France   </a:t>
            </a:r>
          </a:p>
        </p:txBody>
      </p:sp>
      <p:sp>
        <p:nvSpPr>
          <p:cNvPr id="9" name="Rectangle 8">
            <a:extLst>
              <a:ext uri="{FF2B5EF4-FFF2-40B4-BE49-F238E27FC236}">
                <a16:creationId xmlns:a16="http://schemas.microsoft.com/office/drawing/2014/main" id="{A9524105-7D61-8D27-7488-8CE6A839C928}"/>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1FA95635-DF90-AF3A-4A39-19BC716A575C}"/>
              </a:ext>
            </a:extLst>
          </p:cNvPr>
          <p:cNvSpPr/>
          <p:nvPr/>
        </p:nvSpPr>
        <p:spPr>
          <a:xfrm>
            <a:off x="851779" y="6729284"/>
            <a:ext cx="3429000" cy="577081"/>
          </a:xfrm>
          <a:prstGeom prst="rect">
            <a:avLst/>
          </a:prstGeom>
        </p:spPr>
        <p:txBody>
          <a:bodyPr>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97F8EF8E-462B-4695-3ABF-ECD354A876FA}"/>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6E4B15CF-5833-1391-A6D3-825DFB7A7572}"/>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PRO-INSERT</a:t>
            </a:r>
          </a:p>
        </p:txBody>
      </p:sp>
      <p:sp>
        <p:nvSpPr>
          <p:cNvPr id="7" name="ZoneTexte 6">
            <a:extLst>
              <a:ext uri="{FF2B5EF4-FFF2-40B4-BE49-F238E27FC236}">
                <a16:creationId xmlns:a16="http://schemas.microsoft.com/office/drawing/2014/main" id="{9509C623-C62A-DF43-F9D5-719696CA796C}"/>
              </a:ext>
            </a:extLst>
          </p:cNvPr>
          <p:cNvSpPr txBox="1"/>
          <p:nvPr/>
        </p:nvSpPr>
        <p:spPr>
          <a:xfrm>
            <a:off x="966084" y="6821617"/>
            <a:ext cx="3427012"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4 Rue Mickael Faraday,</a:t>
            </a:r>
          </a:p>
          <a:p>
            <a:r>
              <a:rPr lang="fr-FR" sz="1050" dirty="0">
                <a:latin typeface="Poppins" panose="00000500000000000000" pitchFamily="2" charset="0"/>
                <a:cs typeface="Poppins" panose="00000500000000000000" pitchFamily="2" charset="0"/>
              </a:rPr>
              <a:t>78180 Montigny Le Bretonneux</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01.30.49.12.40 </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cip.yvelines@pro-insert.com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http://www.pro-insert.com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3" name="Image 2">
            <a:extLst>
              <a:ext uri="{FF2B5EF4-FFF2-40B4-BE49-F238E27FC236}">
                <a16:creationId xmlns:a16="http://schemas.microsoft.com/office/drawing/2014/main" id="{9CCCB55C-7758-8BCF-6EE5-8F7F522C1000}"/>
              </a:ext>
            </a:extLst>
          </p:cNvPr>
          <p:cNvPicPr>
            <a:picLocks noChangeAspect="1"/>
          </p:cNvPicPr>
          <p:nvPr/>
        </p:nvPicPr>
        <p:blipFill>
          <a:blip r:embed="rId5"/>
          <a:stretch>
            <a:fillRect/>
          </a:stretch>
        </p:blipFill>
        <p:spPr>
          <a:xfrm>
            <a:off x="3874110" y="219486"/>
            <a:ext cx="1428750" cy="361950"/>
          </a:xfrm>
          <a:prstGeom prst="rect">
            <a:avLst/>
          </a:prstGeom>
        </p:spPr>
      </p:pic>
    </p:spTree>
    <p:extLst>
      <p:ext uri="{BB962C8B-B14F-4D97-AF65-F5344CB8AC3E}">
        <p14:creationId xmlns:p14="http://schemas.microsoft.com/office/powerpoint/2010/main" val="3925034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496B2-A3A1-E79F-C734-A6846D14F135}"/>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4676875-57E5-CFB4-4C92-9265B8E97D43}"/>
              </a:ext>
            </a:extLst>
          </p:cNvPr>
          <p:cNvSpPr>
            <a:spLocks noGrp="1"/>
          </p:cNvSpPr>
          <p:nvPr>
            <p:ph type="sldNum" sz="quarter" idx="12"/>
          </p:nvPr>
        </p:nvSpPr>
        <p:spPr/>
        <p:txBody>
          <a:bodyPr/>
          <a:lstStyle/>
          <a:p>
            <a:fld id="{476FCA90-7DDA-4ACE-891A-166DEC474C75}" type="slidenum">
              <a:rPr lang="fr-FR" smtClean="0">
                <a:solidFill>
                  <a:srgbClr val="2E3D57"/>
                </a:solidFill>
              </a:rPr>
              <a:t>42</a:t>
            </a:fld>
            <a:endParaRPr lang="fr-FR">
              <a:solidFill>
                <a:srgbClr val="2E3D57"/>
              </a:solidFill>
            </a:endParaRPr>
          </a:p>
        </p:txBody>
      </p:sp>
      <p:sp>
        <p:nvSpPr>
          <p:cNvPr id="4" name="Rectangle 3">
            <a:extLst>
              <a:ext uri="{FF2B5EF4-FFF2-40B4-BE49-F238E27FC236}">
                <a16:creationId xmlns:a16="http://schemas.microsoft.com/office/drawing/2014/main" id="{48A4ECF7-D144-8BBB-1752-D89F23751FFB}"/>
              </a:ext>
            </a:extLst>
          </p:cNvPr>
          <p:cNvSpPr/>
          <p:nvPr/>
        </p:nvSpPr>
        <p:spPr>
          <a:xfrm>
            <a:off x="474571" y="2267989"/>
            <a:ext cx="6007261" cy="2008435"/>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Collecter, trier et démanteler les matelas en fin de vie.</a:t>
            </a:r>
          </a:p>
          <a:p>
            <a:pPr>
              <a:lnSpc>
                <a:spcPct val="150000"/>
              </a:lnSpc>
            </a:pPr>
            <a:r>
              <a:rPr lang="fr-FR" sz="1050" dirty="0">
                <a:solidFill>
                  <a:srgbClr val="2E3D57"/>
                </a:solidFill>
                <a:latin typeface="Poppins" panose="00000500000000000000" pitchFamily="2" charset="0"/>
                <a:cs typeface="Poppins" panose="00000500000000000000" pitchFamily="2" charset="0"/>
              </a:rPr>
              <a:t>Séparer, conditionner et valoriser les matières recyclables (mousse, textile, acier, bois).</a:t>
            </a:r>
          </a:p>
          <a:p>
            <a:pPr>
              <a:lnSpc>
                <a:spcPct val="150000"/>
              </a:lnSpc>
            </a:pPr>
            <a:r>
              <a:rPr lang="fr-FR" sz="1050" dirty="0">
                <a:solidFill>
                  <a:srgbClr val="2E3D57"/>
                </a:solidFill>
                <a:latin typeface="Poppins" panose="00000500000000000000" pitchFamily="2" charset="0"/>
                <a:cs typeface="Poppins" panose="00000500000000000000" pitchFamily="2" charset="0"/>
              </a:rPr>
              <a:t>Participer au recyclage dans une démarche d'économie circulaire et de réduction des déchets.</a:t>
            </a:r>
          </a:p>
          <a:p>
            <a:pPr>
              <a:lnSpc>
                <a:spcPct val="150000"/>
              </a:lnSpc>
            </a:pPr>
            <a:r>
              <a:rPr lang="fr-FR" sz="1050" dirty="0">
                <a:solidFill>
                  <a:srgbClr val="2E3D57"/>
                </a:solidFill>
                <a:latin typeface="Poppins" panose="00000500000000000000" pitchFamily="2" charset="0"/>
                <a:cs typeface="Poppins" panose="00000500000000000000" pitchFamily="2" charset="0"/>
              </a:rPr>
              <a:t>Respecter les consignes de qualité, de sécurité et les procédures de production.</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18AFA7F3-F0D3-E801-3A22-569EF4808B22}"/>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Gargenville</a:t>
            </a:r>
            <a:r>
              <a:rPr lang="fr-FR" sz="1050" dirty="0">
                <a:solidFill>
                  <a:srgbClr val="2E3D57"/>
                </a:solidFill>
                <a:highlight>
                  <a:srgbClr val="FFFF00"/>
                </a:highlight>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rPr>
              <a:t>    </a:t>
            </a:r>
          </a:p>
        </p:txBody>
      </p:sp>
      <p:sp>
        <p:nvSpPr>
          <p:cNvPr id="9" name="Rectangle 8">
            <a:extLst>
              <a:ext uri="{FF2B5EF4-FFF2-40B4-BE49-F238E27FC236}">
                <a16:creationId xmlns:a16="http://schemas.microsoft.com/office/drawing/2014/main" id="{0E0BFB13-3822-8727-C36A-6D279FB8F841}"/>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plein/semaine</a:t>
            </a:r>
          </a:p>
        </p:txBody>
      </p:sp>
      <p:sp>
        <p:nvSpPr>
          <p:cNvPr id="10" name="Rectangle 9">
            <a:extLst>
              <a:ext uri="{FF2B5EF4-FFF2-40B4-BE49-F238E27FC236}">
                <a16:creationId xmlns:a16="http://schemas.microsoft.com/office/drawing/2014/main" id="{0D267CDE-844B-6132-7306-84405869B30F}"/>
              </a:ext>
            </a:extLst>
          </p:cNvPr>
          <p:cNvSpPr/>
          <p:nvPr/>
        </p:nvSpPr>
        <p:spPr>
          <a:xfrm>
            <a:off x="851779" y="6729284"/>
            <a:ext cx="3429000" cy="577081"/>
          </a:xfrm>
          <a:prstGeom prst="rect">
            <a:avLst/>
          </a:prstGeom>
        </p:spPr>
        <p:txBody>
          <a:bodyPr>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00E94341-7F84-ED28-4E84-88886BFAD17B}"/>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50B0C29F-B890-F9EB-DCE3-E1A3D996ABF2}"/>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err="1">
                <a:solidFill>
                  <a:srgbClr val="2E3D57"/>
                </a:solidFill>
                <a:latin typeface="Poppins" panose="00000500000000000000" pitchFamily="2" charset="0"/>
                <a:cs typeface="Poppins" panose="00000500000000000000" pitchFamily="2" charset="0"/>
              </a:rPr>
              <a:t>Recyc</a:t>
            </a:r>
            <a:r>
              <a:rPr lang="fr-FR" sz="1200" b="1" dirty="0">
                <a:solidFill>
                  <a:srgbClr val="2E3D57"/>
                </a:solidFill>
                <a:latin typeface="Poppins" panose="00000500000000000000" pitchFamily="2" charset="0"/>
                <a:cs typeface="Poppins" panose="00000500000000000000" pitchFamily="2" charset="0"/>
              </a:rPr>
              <a:t> Matelas </a:t>
            </a:r>
          </a:p>
        </p:txBody>
      </p:sp>
      <p:sp>
        <p:nvSpPr>
          <p:cNvPr id="7" name="ZoneTexte 6">
            <a:extLst>
              <a:ext uri="{FF2B5EF4-FFF2-40B4-BE49-F238E27FC236}">
                <a16:creationId xmlns:a16="http://schemas.microsoft.com/office/drawing/2014/main" id="{F8876ABC-735D-31BA-C81B-99A1CDF8F10C}"/>
              </a:ext>
            </a:extLst>
          </p:cNvPr>
          <p:cNvSpPr txBox="1"/>
          <p:nvPr/>
        </p:nvSpPr>
        <p:spPr>
          <a:xfrm>
            <a:off x="966084" y="6821617"/>
            <a:ext cx="3427012" cy="2031325"/>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4 rue Bernard Palissy</a:t>
            </a:r>
          </a:p>
          <a:p>
            <a:r>
              <a:rPr lang="fr-FR" sz="1050" dirty="0">
                <a:latin typeface="Poppins" panose="00000500000000000000" pitchFamily="2" charset="0"/>
                <a:cs typeface="Poppins" panose="00000500000000000000" pitchFamily="2" charset="0"/>
              </a:rPr>
              <a:t>78440 GARGENVILLE</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01 34 77 01 50</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https://recyc-matelas.fr</a:t>
            </a:r>
            <a:endParaRPr lang="fr-FR" sz="1050" dirty="0">
              <a:latin typeface="Poppins" panose="00000500000000000000" pitchFamily="2" charset="0"/>
              <a:cs typeface="Poppins" panose="00000500000000000000" pitchFamily="2" charset="0"/>
            </a:endParaRPr>
          </a:p>
          <a:p>
            <a:endParaRPr lang="fr-FR" sz="1050" dirty="0"/>
          </a:p>
          <a:p>
            <a:endParaRPr lang="fr-FR" sz="1050" dirty="0"/>
          </a:p>
        </p:txBody>
      </p:sp>
      <p:pic>
        <p:nvPicPr>
          <p:cNvPr id="8" name="Image 7">
            <a:extLst>
              <a:ext uri="{FF2B5EF4-FFF2-40B4-BE49-F238E27FC236}">
                <a16:creationId xmlns:a16="http://schemas.microsoft.com/office/drawing/2014/main" id="{997A1C72-ED82-9659-6872-3C33C2586BF5}"/>
              </a:ext>
            </a:extLst>
          </p:cNvPr>
          <p:cNvPicPr>
            <a:picLocks noChangeAspect="1"/>
          </p:cNvPicPr>
          <p:nvPr/>
        </p:nvPicPr>
        <p:blipFill>
          <a:blip r:embed="rId4"/>
          <a:stretch>
            <a:fillRect/>
          </a:stretch>
        </p:blipFill>
        <p:spPr>
          <a:xfrm>
            <a:off x="4110044" y="39639"/>
            <a:ext cx="1228571" cy="990476"/>
          </a:xfrm>
          <a:prstGeom prst="rect">
            <a:avLst/>
          </a:prstGeom>
        </p:spPr>
      </p:pic>
    </p:spTree>
    <p:extLst>
      <p:ext uri="{BB962C8B-B14F-4D97-AF65-F5344CB8AC3E}">
        <p14:creationId xmlns:p14="http://schemas.microsoft.com/office/powerpoint/2010/main" val="33938778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37D18-5A02-BDF6-8A94-521F1C835E8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E10D615-7CB3-4F5B-F89B-828936DBDC59}"/>
              </a:ext>
            </a:extLst>
          </p:cNvPr>
          <p:cNvSpPr>
            <a:spLocks noGrp="1"/>
          </p:cNvSpPr>
          <p:nvPr>
            <p:ph type="sldNum" sz="quarter" idx="12"/>
          </p:nvPr>
        </p:nvSpPr>
        <p:spPr/>
        <p:txBody>
          <a:bodyPr/>
          <a:lstStyle/>
          <a:p>
            <a:fld id="{476FCA90-7DDA-4ACE-891A-166DEC474C75}" type="slidenum">
              <a:rPr lang="fr-FR" smtClean="0">
                <a:solidFill>
                  <a:srgbClr val="2E3D57"/>
                </a:solidFill>
              </a:rPr>
              <a:t>43</a:t>
            </a:fld>
            <a:endParaRPr lang="fr-FR">
              <a:solidFill>
                <a:srgbClr val="2E3D57"/>
              </a:solidFill>
            </a:endParaRPr>
          </a:p>
        </p:txBody>
      </p:sp>
      <p:sp>
        <p:nvSpPr>
          <p:cNvPr id="4" name="Rectangle 3">
            <a:extLst>
              <a:ext uri="{FF2B5EF4-FFF2-40B4-BE49-F238E27FC236}">
                <a16:creationId xmlns:a16="http://schemas.microsoft.com/office/drawing/2014/main" id="{4E1A3DE4-B507-FF46-EF2A-87DA21C49ED7}"/>
              </a:ext>
            </a:extLst>
          </p:cNvPr>
          <p:cNvSpPr/>
          <p:nvPr/>
        </p:nvSpPr>
        <p:spPr>
          <a:xfrm>
            <a:off x="474571" y="2267989"/>
            <a:ext cx="6007261" cy="1766061"/>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Préparation, numérisation et indexation de documents.</a:t>
            </a:r>
          </a:p>
          <a:p>
            <a:pPr>
              <a:lnSpc>
                <a:spcPct val="150000"/>
              </a:lnSpc>
            </a:pPr>
            <a:r>
              <a:rPr lang="fr-FR" sz="1050" dirty="0">
                <a:solidFill>
                  <a:srgbClr val="2E3D57"/>
                </a:solidFill>
                <a:latin typeface="Poppins" panose="00000500000000000000" pitchFamily="2" charset="0"/>
                <a:cs typeface="Poppins" panose="00000500000000000000" pitchFamily="2" charset="0"/>
              </a:rPr>
              <a:t>Réalisation de travaux d'impression numérique et de reprographie.</a:t>
            </a:r>
          </a:p>
          <a:p>
            <a:pPr>
              <a:lnSpc>
                <a:spcPct val="150000"/>
              </a:lnSpc>
            </a:pPr>
            <a:r>
              <a:rPr lang="fr-FR" sz="1050" dirty="0">
                <a:solidFill>
                  <a:srgbClr val="2E3D57"/>
                </a:solidFill>
                <a:latin typeface="Poppins" panose="00000500000000000000" pitchFamily="2" charset="0"/>
                <a:cs typeface="Poppins" panose="00000500000000000000" pitchFamily="2" charset="0"/>
              </a:rPr>
              <a:t>Gestion électronique de documents (GED) et traitement des flux documentaires.</a:t>
            </a:r>
          </a:p>
          <a:p>
            <a:pPr>
              <a:lnSpc>
                <a:spcPct val="150000"/>
              </a:lnSpc>
            </a:pPr>
            <a:r>
              <a:rPr lang="fr-FR" sz="1050" dirty="0">
                <a:solidFill>
                  <a:srgbClr val="2E3D57"/>
                </a:solidFill>
                <a:latin typeface="Poppins" panose="00000500000000000000" pitchFamily="2" charset="0"/>
                <a:cs typeface="Poppins" panose="00000500000000000000" pitchFamily="2" charset="0"/>
              </a:rPr>
              <a:t>Contrôle qualité, façonnage et préparation des commandes.</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E3D7EE40-DD22-71D0-56C9-225938C4DBFA}"/>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Magnanville</a:t>
            </a:r>
            <a:r>
              <a:rPr lang="fr-FR" sz="1050" dirty="0">
                <a:solidFill>
                  <a:srgbClr val="2E3D57"/>
                </a:solidFill>
                <a:highlight>
                  <a:srgbClr val="FFFF00"/>
                </a:highlight>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rPr>
              <a:t>    </a:t>
            </a:r>
          </a:p>
        </p:txBody>
      </p:sp>
      <p:sp>
        <p:nvSpPr>
          <p:cNvPr id="9" name="Rectangle 8">
            <a:extLst>
              <a:ext uri="{FF2B5EF4-FFF2-40B4-BE49-F238E27FC236}">
                <a16:creationId xmlns:a16="http://schemas.microsoft.com/office/drawing/2014/main" id="{31E3BE3A-C3BC-74F8-42AE-E6D57BF1E6FA}"/>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087C1DA3-9059-45FD-A19F-F0ED436C39BF}"/>
              </a:ext>
            </a:extLst>
          </p:cNvPr>
          <p:cNvSpPr/>
          <p:nvPr/>
        </p:nvSpPr>
        <p:spPr>
          <a:xfrm>
            <a:off x="851779" y="6729284"/>
            <a:ext cx="3429000" cy="577081"/>
          </a:xfrm>
          <a:prstGeom prst="rect">
            <a:avLst/>
          </a:prstGeom>
        </p:spPr>
        <p:txBody>
          <a:bodyPr>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587AF4F7-8B8D-8E13-3BDA-09C3ECE59A2B}"/>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9B99D3CD-E29C-A0CD-9D61-C15B7D976574}"/>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Repro technique  </a:t>
            </a:r>
          </a:p>
        </p:txBody>
      </p:sp>
      <p:sp>
        <p:nvSpPr>
          <p:cNvPr id="7" name="ZoneTexte 6">
            <a:extLst>
              <a:ext uri="{FF2B5EF4-FFF2-40B4-BE49-F238E27FC236}">
                <a16:creationId xmlns:a16="http://schemas.microsoft.com/office/drawing/2014/main" id="{C17AC0CB-8F05-ECEA-76E8-C45579EFD591}"/>
              </a:ext>
            </a:extLst>
          </p:cNvPr>
          <p:cNvSpPr txBox="1"/>
          <p:nvPr/>
        </p:nvSpPr>
        <p:spPr>
          <a:xfrm>
            <a:off x="966084" y="6821617"/>
            <a:ext cx="3427012"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67 Rue des Graviers</a:t>
            </a:r>
          </a:p>
          <a:p>
            <a:r>
              <a:rPr lang="fr-FR" sz="1050" dirty="0">
                <a:latin typeface="Poppins" panose="00000500000000000000" pitchFamily="2" charset="0"/>
                <a:cs typeface="Poppins" panose="00000500000000000000" pitchFamily="2" charset="0"/>
              </a:rPr>
              <a:t>78200 Magnanville</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01 30 98 39 00</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repro78@reprotechnique.com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ttps://reprotechnique.com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3" name="Image 2">
            <a:extLst>
              <a:ext uri="{FF2B5EF4-FFF2-40B4-BE49-F238E27FC236}">
                <a16:creationId xmlns:a16="http://schemas.microsoft.com/office/drawing/2014/main" id="{6AC75985-154A-140C-6A78-E1C1CDBA37AD}"/>
              </a:ext>
            </a:extLst>
          </p:cNvPr>
          <p:cNvPicPr>
            <a:picLocks noChangeAspect="1"/>
          </p:cNvPicPr>
          <p:nvPr/>
        </p:nvPicPr>
        <p:blipFill>
          <a:blip r:embed="rId5"/>
          <a:stretch>
            <a:fillRect/>
          </a:stretch>
        </p:blipFill>
        <p:spPr>
          <a:xfrm>
            <a:off x="3926297" y="-32831"/>
            <a:ext cx="933598" cy="970942"/>
          </a:xfrm>
          <a:prstGeom prst="rect">
            <a:avLst/>
          </a:prstGeom>
        </p:spPr>
      </p:pic>
    </p:spTree>
    <p:extLst>
      <p:ext uri="{BB962C8B-B14F-4D97-AF65-F5344CB8AC3E}">
        <p14:creationId xmlns:p14="http://schemas.microsoft.com/office/powerpoint/2010/main" val="37137936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81099-5CA0-B9F3-9020-CA02B8CA90F9}"/>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F726BF7-7BED-92A8-04DB-8A8CF63B1C20}"/>
              </a:ext>
            </a:extLst>
          </p:cNvPr>
          <p:cNvSpPr>
            <a:spLocks noGrp="1"/>
          </p:cNvSpPr>
          <p:nvPr>
            <p:ph type="sldNum" sz="quarter" idx="12"/>
          </p:nvPr>
        </p:nvSpPr>
        <p:spPr/>
        <p:txBody>
          <a:bodyPr/>
          <a:lstStyle/>
          <a:p>
            <a:fld id="{476FCA90-7DDA-4ACE-891A-166DEC474C75}" type="slidenum">
              <a:rPr lang="fr-FR" smtClean="0">
                <a:solidFill>
                  <a:srgbClr val="2E3D57"/>
                </a:solidFill>
              </a:rPr>
              <a:t>44</a:t>
            </a:fld>
            <a:endParaRPr lang="fr-FR">
              <a:solidFill>
                <a:srgbClr val="2E3D57"/>
              </a:solidFill>
            </a:endParaRPr>
          </a:p>
        </p:txBody>
      </p:sp>
      <p:sp>
        <p:nvSpPr>
          <p:cNvPr id="4" name="Rectangle 3">
            <a:extLst>
              <a:ext uri="{FF2B5EF4-FFF2-40B4-BE49-F238E27FC236}">
                <a16:creationId xmlns:a16="http://schemas.microsoft.com/office/drawing/2014/main" id="{FAFBC9DD-0B4E-66B7-C071-505679F9E21B}"/>
              </a:ext>
            </a:extLst>
          </p:cNvPr>
          <p:cNvSpPr/>
          <p:nvPr/>
        </p:nvSpPr>
        <p:spPr>
          <a:xfrm>
            <a:off x="474571" y="2267989"/>
            <a:ext cx="6007261" cy="1766061"/>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Travaux de second œuvre du bâtiment : peinture, enduits, plâtrerie légère.</a:t>
            </a:r>
          </a:p>
          <a:p>
            <a:pPr>
              <a:lnSpc>
                <a:spcPct val="150000"/>
              </a:lnSpc>
            </a:pPr>
            <a:r>
              <a:rPr lang="fr-FR" sz="1050" dirty="0">
                <a:solidFill>
                  <a:srgbClr val="2E3D57"/>
                </a:solidFill>
                <a:latin typeface="Poppins" panose="00000500000000000000" pitchFamily="2" charset="0"/>
                <a:cs typeface="Poppins" panose="00000500000000000000" pitchFamily="2" charset="0"/>
              </a:rPr>
              <a:t>Rénovation et remise en état de logements et locaux (entretien, rafraîchissement).</a:t>
            </a:r>
          </a:p>
          <a:p>
            <a:pPr>
              <a:lnSpc>
                <a:spcPct val="150000"/>
              </a:lnSpc>
            </a:pPr>
            <a:r>
              <a:rPr lang="fr-FR" sz="1050" dirty="0">
                <a:solidFill>
                  <a:srgbClr val="2E3D57"/>
                </a:solidFill>
                <a:latin typeface="Poppins" panose="00000500000000000000" pitchFamily="2" charset="0"/>
                <a:cs typeface="Poppins" panose="00000500000000000000" pitchFamily="2" charset="0"/>
              </a:rPr>
              <a:t>Participation à des chantiers d’aménagement intérieur et de finition.</a:t>
            </a:r>
          </a:p>
          <a:p>
            <a:pPr>
              <a:lnSpc>
                <a:spcPct val="150000"/>
              </a:lnSpc>
            </a:pPr>
            <a:r>
              <a:rPr lang="fr-FR" sz="1050" dirty="0">
                <a:solidFill>
                  <a:srgbClr val="2E3D57"/>
                </a:solidFill>
                <a:latin typeface="Poppins" panose="00000500000000000000" pitchFamily="2" charset="0"/>
                <a:cs typeface="Poppins" panose="00000500000000000000" pitchFamily="2" charset="0"/>
              </a:rPr>
              <a:t>Application des règles de sécurité sur chantier et utilisation du matériel professionnel.</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89799681-2BBC-9236-6645-C322DEA3A26C}"/>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Les Mureaux      </a:t>
            </a:r>
          </a:p>
        </p:txBody>
      </p:sp>
      <p:sp>
        <p:nvSpPr>
          <p:cNvPr id="9" name="Rectangle 8">
            <a:extLst>
              <a:ext uri="{FF2B5EF4-FFF2-40B4-BE49-F238E27FC236}">
                <a16:creationId xmlns:a16="http://schemas.microsoft.com/office/drawing/2014/main" id="{8FFC36D9-CD6D-9568-10BC-4B863780086D}"/>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55CDB48A-F287-538E-5756-882616538E93}"/>
              </a:ext>
            </a:extLst>
          </p:cNvPr>
          <p:cNvSpPr/>
          <p:nvPr/>
        </p:nvSpPr>
        <p:spPr>
          <a:xfrm>
            <a:off x="851779" y="6729284"/>
            <a:ext cx="3429000" cy="577081"/>
          </a:xfrm>
          <a:prstGeom prst="rect">
            <a:avLst/>
          </a:prstGeom>
        </p:spPr>
        <p:txBody>
          <a:bodyPr>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B99A0975-9CE6-B8F3-8F69-B0D9BDCE4D47}"/>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DD933C24-3CC3-A6E5-636D-A80F506B5A36}"/>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BATIVIE  </a:t>
            </a:r>
          </a:p>
        </p:txBody>
      </p:sp>
      <p:sp>
        <p:nvSpPr>
          <p:cNvPr id="7" name="ZoneTexte 6">
            <a:extLst>
              <a:ext uri="{FF2B5EF4-FFF2-40B4-BE49-F238E27FC236}">
                <a16:creationId xmlns:a16="http://schemas.microsoft.com/office/drawing/2014/main" id="{424799A6-83E8-4B79-DE8C-3ADD1BC45B70}"/>
              </a:ext>
            </a:extLst>
          </p:cNvPr>
          <p:cNvSpPr txBox="1"/>
          <p:nvPr/>
        </p:nvSpPr>
        <p:spPr>
          <a:xfrm>
            <a:off x="981987" y="6729284"/>
            <a:ext cx="3427012" cy="2192908"/>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4 RUE LOUIS BLERIOT</a:t>
            </a:r>
          </a:p>
          <a:p>
            <a:r>
              <a:rPr lang="fr-FR" sz="1050" dirty="0">
                <a:latin typeface="Poppins" panose="00000500000000000000" pitchFamily="2" charset="0"/>
                <a:cs typeface="Poppins" panose="00000500000000000000" pitchFamily="2" charset="0"/>
              </a:rPr>
              <a:t>78130 LES MUREAUX</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06 12 06 07 24</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bativie@gmail.com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https://bativie.com/contact</a:t>
            </a:r>
            <a:endParaRPr lang="fr-FR" sz="1050" dirty="0">
              <a:latin typeface="Poppins" panose="00000500000000000000" pitchFamily="2" charset="0"/>
              <a:cs typeface="Poppins" panose="00000500000000000000" pitchFamily="2" charset="0"/>
            </a:endParaRPr>
          </a:p>
          <a:p>
            <a:endParaRPr lang="fr-FR" sz="1050" dirty="0"/>
          </a:p>
          <a:p>
            <a:endParaRPr lang="fr-FR" sz="1050" dirty="0"/>
          </a:p>
        </p:txBody>
      </p:sp>
      <p:pic>
        <p:nvPicPr>
          <p:cNvPr id="8" name="Image 7">
            <a:extLst>
              <a:ext uri="{FF2B5EF4-FFF2-40B4-BE49-F238E27FC236}">
                <a16:creationId xmlns:a16="http://schemas.microsoft.com/office/drawing/2014/main" id="{33897A92-4058-895E-B843-6742CF4D70B4}"/>
              </a:ext>
            </a:extLst>
          </p:cNvPr>
          <p:cNvPicPr>
            <a:picLocks noChangeAspect="1"/>
          </p:cNvPicPr>
          <p:nvPr/>
        </p:nvPicPr>
        <p:blipFill>
          <a:blip r:embed="rId5"/>
          <a:stretch>
            <a:fillRect/>
          </a:stretch>
        </p:blipFill>
        <p:spPr>
          <a:xfrm>
            <a:off x="3874110" y="219486"/>
            <a:ext cx="1428750" cy="361950"/>
          </a:xfrm>
          <a:prstGeom prst="rect">
            <a:avLst/>
          </a:prstGeom>
        </p:spPr>
      </p:pic>
    </p:spTree>
    <p:extLst>
      <p:ext uri="{BB962C8B-B14F-4D97-AF65-F5344CB8AC3E}">
        <p14:creationId xmlns:p14="http://schemas.microsoft.com/office/powerpoint/2010/main" val="20462727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D299F-CD83-0A73-DE2B-7A53FAEC5E07}"/>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07F32CD-6C09-0CFA-E92C-149E03BC0C97}"/>
              </a:ext>
            </a:extLst>
          </p:cNvPr>
          <p:cNvSpPr>
            <a:spLocks noGrp="1"/>
          </p:cNvSpPr>
          <p:nvPr>
            <p:ph type="sldNum" sz="quarter" idx="12"/>
          </p:nvPr>
        </p:nvSpPr>
        <p:spPr/>
        <p:txBody>
          <a:bodyPr/>
          <a:lstStyle/>
          <a:p>
            <a:fld id="{476FCA90-7DDA-4ACE-891A-166DEC474C75}" type="slidenum">
              <a:rPr lang="fr-FR" smtClean="0">
                <a:solidFill>
                  <a:srgbClr val="2E3D57"/>
                </a:solidFill>
              </a:rPr>
              <a:t>45</a:t>
            </a:fld>
            <a:endParaRPr lang="fr-FR">
              <a:solidFill>
                <a:srgbClr val="2E3D57"/>
              </a:solidFill>
            </a:endParaRPr>
          </a:p>
        </p:txBody>
      </p:sp>
      <p:sp>
        <p:nvSpPr>
          <p:cNvPr id="4" name="Rectangle 3">
            <a:extLst>
              <a:ext uri="{FF2B5EF4-FFF2-40B4-BE49-F238E27FC236}">
                <a16:creationId xmlns:a16="http://schemas.microsoft.com/office/drawing/2014/main" id="{9B51F52D-D3B7-1C65-B8D2-BBFCF4A756A7}"/>
              </a:ext>
            </a:extLst>
          </p:cNvPr>
          <p:cNvSpPr/>
          <p:nvPr/>
        </p:nvSpPr>
        <p:spPr>
          <a:xfrm>
            <a:off x="534153" y="2015567"/>
            <a:ext cx="6007261" cy="1523687"/>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Production et conditionnement de légumes biologiques (culture maraîchère, récolte, tri, lavage, emballage).</a:t>
            </a:r>
          </a:p>
          <a:p>
            <a:pPr>
              <a:lnSpc>
                <a:spcPct val="150000"/>
              </a:lnSpc>
            </a:pPr>
            <a:r>
              <a:rPr lang="fr-FR" sz="1050" dirty="0">
                <a:solidFill>
                  <a:srgbClr val="2E3D57"/>
                </a:solidFill>
                <a:latin typeface="Poppins" panose="00000500000000000000" pitchFamily="2" charset="0"/>
                <a:cs typeface="Poppins" panose="00000500000000000000" pitchFamily="2" charset="0"/>
              </a:rPr>
              <a:t>Entretien des cultures : désherbage, plantation, arrosage et maintenance des parcelles.</a:t>
            </a:r>
          </a:p>
          <a:p>
            <a:pPr>
              <a:lnSpc>
                <a:spcPct val="150000"/>
              </a:lnSpc>
            </a:pPr>
            <a:r>
              <a:rPr lang="fr-FR" sz="1050" dirty="0">
                <a:solidFill>
                  <a:srgbClr val="2E3D57"/>
                </a:solidFill>
                <a:latin typeface="Poppins" panose="00000500000000000000" pitchFamily="2" charset="0"/>
                <a:cs typeface="Poppins" panose="00000500000000000000" pitchFamily="2" charset="0"/>
              </a:rPr>
              <a:t>Préparation des commandes et logistique de distribution (paniers, livraisons).</a:t>
            </a:r>
          </a:p>
          <a:p>
            <a:pPr>
              <a:lnSpc>
                <a:spcPct val="150000"/>
              </a:lnSpc>
            </a:pPr>
            <a:r>
              <a:rPr lang="fr-FR" sz="1050" dirty="0">
                <a:solidFill>
                  <a:srgbClr val="2E3D57"/>
                </a:solidFill>
                <a:latin typeface="Poppins" panose="00000500000000000000" pitchFamily="2" charset="0"/>
                <a:cs typeface="Poppins" panose="00000500000000000000" pitchFamily="2" charset="0"/>
              </a:rPr>
              <a:t>Respect des normes de production biologique et des règles d’hygiène.</a:t>
            </a:r>
          </a:p>
        </p:txBody>
      </p:sp>
      <p:sp>
        <p:nvSpPr>
          <p:cNvPr id="6" name="Rectangle 5">
            <a:extLst>
              <a:ext uri="{FF2B5EF4-FFF2-40B4-BE49-F238E27FC236}">
                <a16:creationId xmlns:a16="http://schemas.microsoft.com/office/drawing/2014/main" id="{279160E6-E003-E8D3-9ACC-79BC5235F409}"/>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Bailly  </a:t>
            </a:r>
          </a:p>
        </p:txBody>
      </p:sp>
      <p:sp>
        <p:nvSpPr>
          <p:cNvPr id="9" name="Rectangle 8">
            <a:extLst>
              <a:ext uri="{FF2B5EF4-FFF2-40B4-BE49-F238E27FC236}">
                <a16:creationId xmlns:a16="http://schemas.microsoft.com/office/drawing/2014/main" id="{1F1487DD-942E-3359-6F64-6A086874EBB5}"/>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56D1A295-C64C-5016-B3BC-59089B8525AB}"/>
              </a:ext>
            </a:extLst>
          </p:cNvPr>
          <p:cNvSpPr/>
          <p:nvPr/>
        </p:nvSpPr>
        <p:spPr>
          <a:xfrm>
            <a:off x="851779" y="6729284"/>
            <a:ext cx="3429000" cy="577081"/>
          </a:xfrm>
          <a:prstGeom prst="rect">
            <a:avLst/>
          </a:prstGeom>
        </p:spPr>
        <p:txBody>
          <a:bodyPr>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452CA073-C3A1-7BF9-4845-8EB93C1F3C50}"/>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FBC0E75F-0597-FE79-D7FA-679E599AA7AB}"/>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BIO YVELINES SERVICES  </a:t>
            </a:r>
          </a:p>
        </p:txBody>
      </p:sp>
      <p:sp>
        <p:nvSpPr>
          <p:cNvPr id="7" name="ZoneTexte 6">
            <a:extLst>
              <a:ext uri="{FF2B5EF4-FFF2-40B4-BE49-F238E27FC236}">
                <a16:creationId xmlns:a16="http://schemas.microsoft.com/office/drawing/2014/main" id="{99A0DDFE-4E6A-6929-D7EC-8FDB2B7387FD}"/>
              </a:ext>
            </a:extLst>
          </p:cNvPr>
          <p:cNvSpPr txBox="1"/>
          <p:nvPr/>
        </p:nvSpPr>
        <p:spPr>
          <a:xfrm>
            <a:off x="889694" y="6666917"/>
            <a:ext cx="3427012" cy="251607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Lieu-dit Le Crapaud</a:t>
            </a:r>
          </a:p>
          <a:p>
            <a:r>
              <a:rPr lang="fr-FR" sz="1050" dirty="0">
                <a:latin typeface="Poppins" panose="00000500000000000000" pitchFamily="2" charset="0"/>
                <a:cs typeface="Poppins" panose="00000500000000000000" pitchFamily="2" charset="0"/>
              </a:rPr>
              <a:t>Chemin des Princes</a:t>
            </a:r>
          </a:p>
          <a:p>
            <a:r>
              <a:rPr lang="fr-FR" sz="1050" dirty="0">
                <a:latin typeface="Poppins" panose="00000500000000000000" pitchFamily="2" charset="0"/>
                <a:cs typeface="Poppins" panose="00000500000000000000" pitchFamily="2" charset="0"/>
              </a:rPr>
              <a:t>78870 BAILLY</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01 34 61 26 55</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contact@bioyvelines.fr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https://bioyvelines.fr</a:t>
            </a:r>
            <a:endParaRPr lang="fr-FR" sz="1050" dirty="0">
              <a:latin typeface="Poppins" panose="00000500000000000000" pitchFamily="2" charset="0"/>
              <a:cs typeface="Poppins" panose="00000500000000000000" pitchFamily="2" charset="0"/>
            </a:endParaRPr>
          </a:p>
          <a:p>
            <a:endParaRPr lang="fr-FR" sz="1050" dirty="0"/>
          </a:p>
          <a:p>
            <a:endParaRPr lang="fr-FR" sz="1050" dirty="0"/>
          </a:p>
          <a:p>
            <a:endParaRPr lang="fr-FR" sz="1050" dirty="0"/>
          </a:p>
          <a:p>
            <a:endParaRPr lang="fr-FR" sz="1050" dirty="0"/>
          </a:p>
        </p:txBody>
      </p:sp>
      <p:pic>
        <p:nvPicPr>
          <p:cNvPr id="13" name="Image 12">
            <a:extLst>
              <a:ext uri="{FF2B5EF4-FFF2-40B4-BE49-F238E27FC236}">
                <a16:creationId xmlns:a16="http://schemas.microsoft.com/office/drawing/2014/main" id="{DA45383C-5780-3AFC-5A39-68214AEB6351}"/>
              </a:ext>
            </a:extLst>
          </p:cNvPr>
          <p:cNvPicPr>
            <a:picLocks noChangeAspect="1"/>
          </p:cNvPicPr>
          <p:nvPr/>
        </p:nvPicPr>
        <p:blipFill>
          <a:blip r:embed="rId5"/>
          <a:stretch>
            <a:fillRect/>
          </a:stretch>
        </p:blipFill>
        <p:spPr>
          <a:xfrm>
            <a:off x="3431079" y="209713"/>
            <a:ext cx="1892229" cy="507367"/>
          </a:xfrm>
          <a:prstGeom prst="rect">
            <a:avLst/>
          </a:prstGeom>
        </p:spPr>
      </p:pic>
    </p:spTree>
    <p:extLst>
      <p:ext uri="{BB962C8B-B14F-4D97-AF65-F5344CB8AC3E}">
        <p14:creationId xmlns:p14="http://schemas.microsoft.com/office/powerpoint/2010/main" val="11795624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5865D-F2EB-733A-095A-2E59C66A5295}"/>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C534B83-179A-E6CB-F725-FB478B860812}"/>
              </a:ext>
            </a:extLst>
          </p:cNvPr>
          <p:cNvSpPr>
            <a:spLocks noGrp="1"/>
          </p:cNvSpPr>
          <p:nvPr>
            <p:ph type="sldNum" sz="quarter" idx="12"/>
          </p:nvPr>
        </p:nvSpPr>
        <p:spPr/>
        <p:txBody>
          <a:bodyPr/>
          <a:lstStyle/>
          <a:p>
            <a:fld id="{476FCA90-7DDA-4ACE-891A-166DEC474C75}" type="slidenum">
              <a:rPr lang="fr-FR" smtClean="0">
                <a:solidFill>
                  <a:srgbClr val="2E3D57"/>
                </a:solidFill>
              </a:rPr>
              <a:t>46</a:t>
            </a:fld>
            <a:endParaRPr lang="fr-FR">
              <a:solidFill>
                <a:srgbClr val="2E3D57"/>
              </a:solidFill>
            </a:endParaRPr>
          </a:p>
        </p:txBody>
      </p:sp>
      <p:sp>
        <p:nvSpPr>
          <p:cNvPr id="4" name="Rectangle 3">
            <a:extLst>
              <a:ext uri="{FF2B5EF4-FFF2-40B4-BE49-F238E27FC236}">
                <a16:creationId xmlns:a16="http://schemas.microsoft.com/office/drawing/2014/main" id="{BA893965-5F4F-75E2-750A-F510D01D84DB}"/>
              </a:ext>
            </a:extLst>
          </p:cNvPr>
          <p:cNvSpPr/>
          <p:nvPr/>
        </p:nvSpPr>
        <p:spPr>
          <a:xfrm>
            <a:off x="524239" y="2022717"/>
            <a:ext cx="5652319" cy="2250809"/>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Collecter, trier et valoriser les déchets recyclables.</a:t>
            </a:r>
          </a:p>
          <a:p>
            <a:pPr>
              <a:lnSpc>
                <a:spcPct val="150000"/>
              </a:lnSpc>
            </a:pPr>
            <a:r>
              <a:rPr lang="fr-FR" sz="1050" dirty="0">
                <a:solidFill>
                  <a:srgbClr val="2E3D57"/>
                </a:solidFill>
                <a:latin typeface="Poppins" panose="00000500000000000000" pitchFamily="2" charset="0"/>
                <a:cs typeface="Poppins" panose="00000500000000000000" pitchFamily="2" charset="0"/>
              </a:rPr>
              <a:t>Assurer le tri manuel des matériaux (papier, carton, plastique, etc.) et le nettoyage du poste de travail.</a:t>
            </a:r>
          </a:p>
          <a:p>
            <a:pPr>
              <a:lnSpc>
                <a:spcPct val="150000"/>
              </a:lnSpc>
            </a:pPr>
            <a:r>
              <a:rPr lang="fr-FR" sz="1050" dirty="0">
                <a:solidFill>
                  <a:srgbClr val="2E3D57"/>
                </a:solidFill>
                <a:latin typeface="Poppins" panose="00000500000000000000" pitchFamily="2" charset="0"/>
                <a:cs typeface="Poppins" panose="00000500000000000000" pitchFamily="2" charset="0"/>
              </a:rPr>
              <a:t>Participer aux activités de propreté urbaine et de gestion des déchets selon les besoins des sites.</a:t>
            </a:r>
          </a:p>
          <a:p>
            <a:pPr>
              <a:lnSpc>
                <a:spcPct val="150000"/>
              </a:lnSpc>
            </a:pPr>
            <a:r>
              <a:rPr lang="fr-FR" sz="1050" dirty="0">
                <a:solidFill>
                  <a:srgbClr val="2E3D57"/>
                </a:solidFill>
                <a:latin typeface="Poppins" panose="00000500000000000000" pitchFamily="2" charset="0"/>
                <a:cs typeface="Poppins" panose="00000500000000000000" pitchFamily="2" charset="0"/>
              </a:rPr>
              <a:t>Respecter les consignes de sécurité, le port des EPI et les procédures de qualité.</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197BCBA7-1C36-83D8-5763-37F80EEA10E3}"/>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Thiverval-Grignon  </a:t>
            </a:r>
          </a:p>
        </p:txBody>
      </p:sp>
      <p:sp>
        <p:nvSpPr>
          <p:cNvPr id="9" name="Rectangle 8">
            <a:extLst>
              <a:ext uri="{FF2B5EF4-FFF2-40B4-BE49-F238E27FC236}">
                <a16:creationId xmlns:a16="http://schemas.microsoft.com/office/drawing/2014/main" id="{FF92C1E3-3D97-B0CF-F64E-CC43FCF70007}"/>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CA808FC9-9212-3E3D-1D7D-6364DA110FA8}"/>
              </a:ext>
            </a:extLst>
          </p:cNvPr>
          <p:cNvSpPr/>
          <p:nvPr/>
        </p:nvSpPr>
        <p:spPr>
          <a:xfrm>
            <a:off x="851779" y="6729284"/>
            <a:ext cx="3429000" cy="577081"/>
          </a:xfrm>
          <a:prstGeom prst="rect">
            <a:avLst/>
          </a:prstGeom>
        </p:spPr>
        <p:txBody>
          <a:bodyPr>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B1C3A910-9989-8986-F368-9A8C3C3351FD}"/>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54D0A9F4-1D3B-FA86-6699-E9AB8F50231E}"/>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SEPUR INSERTION   </a:t>
            </a:r>
          </a:p>
        </p:txBody>
      </p:sp>
      <p:sp>
        <p:nvSpPr>
          <p:cNvPr id="7" name="ZoneTexte 6">
            <a:extLst>
              <a:ext uri="{FF2B5EF4-FFF2-40B4-BE49-F238E27FC236}">
                <a16:creationId xmlns:a16="http://schemas.microsoft.com/office/drawing/2014/main" id="{A7C94BDD-6AC0-124F-0F28-8BEB8055702C}"/>
              </a:ext>
            </a:extLst>
          </p:cNvPr>
          <p:cNvSpPr txBox="1"/>
          <p:nvPr/>
        </p:nvSpPr>
        <p:spPr>
          <a:xfrm>
            <a:off x="950182" y="6848809"/>
            <a:ext cx="3427012" cy="2192908"/>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Route des nourrices</a:t>
            </a:r>
          </a:p>
          <a:p>
            <a:r>
              <a:rPr lang="fr-FR" sz="1050" dirty="0">
                <a:latin typeface="Poppins" panose="00000500000000000000" pitchFamily="2" charset="0"/>
                <a:cs typeface="Poppins" panose="00000500000000000000" pitchFamily="2" charset="0"/>
              </a:rPr>
              <a:t>78850 THIVERVAL-GRIGNON</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 01 30 79 20 00</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hlinkClick r:id="rId3"/>
            </a:endParaRPr>
          </a:p>
          <a:p>
            <a:r>
              <a:rPr lang="fr-FR" sz="1050" dirty="0">
                <a:latin typeface="Poppins" panose="00000500000000000000" pitchFamily="2" charset="0"/>
                <a:cs typeface="Poppins" panose="00000500000000000000" pitchFamily="2" charset="0"/>
                <a:hlinkClick r:id="rId3"/>
              </a:rPr>
              <a:t>thibaud.desbrosse@sepur.com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https://www.sepur.com</a:t>
            </a:r>
            <a:endParaRPr lang="fr-FR" sz="1050" dirty="0">
              <a:latin typeface="Poppins" panose="00000500000000000000" pitchFamily="2" charset="0"/>
              <a:cs typeface="Poppins" panose="00000500000000000000" pitchFamily="2" charset="0"/>
            </a:endParaRPr>
          </a:p>
          <a:p>
            <a:endParaRPr lang="fr-FR" sz="1050" dirty="0"/>
          </a:p>
          <a:p>
            <a:endParaRPr lang="fr-FR" sz="1050" dirty="0"/>
          </a:p>
          <a:p>
            <a:endParaRPr lang="fr-FR" sz="1050" dirty="0"/>
          </a:p>
        </p:txBody>
      </p:sp>
    </p:spTree>
    <p:extLst>
      <p:ext uri="{BB962C8B-B14F-4D97-AF65-F5344CB8AC3E}">
        <p14:creationId xmlns:p14="http://schemas.microsoft.com/office/powerpoint/2010/main" val="12882904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59461-F2B0-7216-AF4F-903EC46F1DBD}"/>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4C91E8-2484-7798-DCE5-61204BF4926E}"/>
              </a:ext>
            </a:extLst>
          </p:cNvPr>
          <p:cNvSpPr>
            <a:spLocks noGrp="1"/>
          </p:cNvSpPr>
          <p:nvPr>
            <p:ph type="sldNum" sz="quarter" idx="12"/>
          </p:nvPr>
        </p:nvSpPr>
        <p:spPr/>
        <p:txBody>
          <a:bodyPr/>
          <a:lstStyle/>
          <a:p>
            <a:fld id="{476FCA90-7DDA-4ACE-891A-166DEC474C75}" type="slidenum">
              <a:rPr lang="fr-FR" smtClean="0">
                <a:solidFill>
                  <a:srgbClr val="2E3D57"/>
                </a:solidFill>
              </a:rPr>
              <a:t>47</a:t>
            </a:fld>
            <a:endParaRPr lang="fr-FR">
              <a:solidFill>
                <a:srgbClr val="2E3D57"/>
              </a:solidFill>
            </a:endParaRPr>
          </a:p>
        </p:txBody>
      </p:sp>
      <p:sp>
        <p:nvSpPr>
          <p:cNvPr id="4" name="Rectangle 3">
            <a:extLst>
              <a:ext uri="{FF2B5EF4-FFF2-40B4-BE49-F238E27FC236}">
                <a16:creationId xmlns:a16="http://schemas.microsoft.com/office/drawing/2014/main" id="{A7E9BEE9-CCF9-14AB-1EEC-E395FB3ABD13}"/>
              </a:ext>
            </a:extLst>
          </p:cNvPr>
          <p:cNvSpPr/>
          <p:nvPr/>
        </p:nvSpPr>
        <p:spPr>
          <a:xfrm>
            <a:off x="474571" y="2036148"/>
            <a:ext cx="5652319" cy="1766061"/>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Préparer et commercialiser des repas, buffets, cocktails et plateaux-repas à destination des entreprises, collectivités et particuliers </a:t>
            </a:r>
          </a:p>
          <a:p>
            <a:pPr>
              <a:lnSpc>
                <a:spcPct val="150000"/>
              </a:lnSpc>
            </a:pPr>
            <a:r>
              <a:rPr lang="fr-FR" sz="1050" dirty="0">
                <a:solidFill>
                  <a:srgbClr val="2E3D57"/>
                </a:solidFill>
                <a:latin typeface="Poppins" panose="00000500000000000000" pitchFamily="2" charset="0"/>
                <a:cs typeface="Poppins" panose="00000500000000000000" pitchFamily="2" charset="0"/>
              </a:rPr>
              <a:t>Privilégier des produits locaux, de saison et issus de circuits courts </a:t>
            </a:r>
          </a:p>
          <a:p>
            <a:pPr>
              <a:lnSpc>
                <a:spcPct val="150000"/>
              </a:lnSpc>
            </a:pPr>
            <a:r>
              <a:rPr lang="fr-FR" sz="1050" dirty="0">
                <a:solidFill>
                  <a:srgbClr val="2E3D57"/>
                </a:solidFill>
                <a:latin typeface="Poppins" panose="00000500000000000000" pitchFamily="2" charset="0"/>
                <a:cs typeface="Poppins" panose="00000500000000000000" pitchFamily="2" charset="0"/>
              </a:rPr>
              <a:t>Garantir une prestation de qualité répondant aux besoins des clients tout en soutenant une démarche d'insertion professionnelle</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A1D75A10-0EEB-E42E-1A85-1A5F8A4834D5}"/>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Trappes </a:t>
            </a:r>
          </a:p>
        </p:txBody>
      </p:sp>
      <p:sp>
        <p:nvSpPr>
          <p:cNvPr id="9" name="Rectangle 8">
            <a:extLst>
              <a:ext uri="{FF2B5EF4-FFF2-40B4-BE49-F238E27FC236}">
                <a16:creationId xmlns:a16="http://schemas.microsoft.com/office/drawing/2014/main" id="{A0D61D1F-60A1-82D8-3320-8B2F9461AD9E}"/>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CCBCF1E1-AA8D-B078-6300-7EC518829C67}"/>
              </a:ext>
            </a:extLst>
          </p:cNvPr>
          <p:cNvSpPr/>
          <p:nvPr/>
        </p:nvSpPr>
        <p:spPr>
          <a:xfrm>
            <a:off x="851779" y="6729284"/>
            <a:ext cx="3429000" cy="577081"/>
          </a:xfrm>
          <a:prstGeom prst="rect">
            <a:avLst/>
          </a:prstGeom>
        </p:spPr>
        <p:txBody>
          <a:bodyPr>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429521E3-F1BE-1CF6-7E98-2375F26846CB}"/>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42411858-D971-DC42-015B-C18759E2E01C}"/>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UTOPYK 78   </a:t>
            </a:r>
          </a:p>
        </p:txBody>
      </p:sp>
      <p:sp>
        <p:nvSpPr>
          <p:cNvPr id="7" name="ZoneTexte 6">
            <a:extLst>
              <a:ext uri="{FF2B5EF4-FFF2-40B4-BE49-F238E27FC236}">
                <a16:creationId xmlns:a16="http://schemas.microsoft.com/office/drawing/2014/main" id="{57E58D86-7140-CEDA-B380-29485C5B3196}"/>
              </a:ext>
            </a:extLst>
          </p:cNvPr>
          <p:cNvSpPr txBox="1"/>
          <p:nvPr/>
        </p:nvSpPr>
        <p:spPr>
          <a:xfrm>
            <a:off x="950182" y="6848809"/>
            <a:ext cx="3427012"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13 Rue Denis Papin</a:t>
            </a:r>
          </a:p>
          <a:p>
            <a:r>
              <a:rPr lang="fr-FR" sz="1050" dirty="0">
                <a:latin typeface="Poppins" panose="00000500000000000000" pitchFamily="2" charset="0"/>
                <a:cs typeface="Poppins" panose="00000500000000000000" pitchFamily="2" charset="0"/>
              </a:rPr>
              <a:t>78190 Trappes</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06 01 14 01 09 </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utopyk78@gmail.com</a:t>
            </a:r>
            <a:r>
              <a:rPr lang="fr-FR" sz="1050" dirty="0">
                <a:latin typeface="Poppins" panose="00000500000000000000" pitchFamily="2" charset="0"/>
                <a:cs typeface="Poppins" panose="00000500000000000000" pitchFamily="2" charset="0"/>
              </a:rPr>
              <a:t> </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https://www.utopyk78.fr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3" name="Image 2">
            <a:extLst>
              <a:ext uri="{FF2B5EF4-FFF2-40B4-BE49-F238E27FC236}">
                <a16:creationId xmlns:a16="http://schemas.microsoft.com/office/drawing/2014/main" id="{D336BA58-504E-43AA-3D1C-9D112598EF95}"/>
              </a:ext>
            </a:extLst>
          </p:cNvPr>
          <p:cNvPicPr>
            <a:picLocks noChangeAspect="1"/>
          </p:cNvPicPr>
          <p:nvPr/>
        </p:nvPicPr>
        <p:blipFill>
          <a:blip r:embed="rId5"/>
          <a:stretch>
            <a:fillRect/>
          </a:stretch>
        </p:blipFill>
        <p:spPr>
          <a:xfrm>
            <a:off x="4148404" y="75737"/>
            <a:ext cx="1115359" cy="1107923"/>
          </a:xfrm>
          <a:prstGeom prst="rect">
            <a:avLst/>
          </a:prstGeom>
        </p:spPr>
      </p:pic>
    </p:spTree>
    <p:extLst>
      <p:ext uri="{BB962C8B-B14F-4D97-AF65-F5344CB8AC3E}">
        <p14:creationId xmlns:p14="http://schemas.microsoft.com/office/powerpoint/2010/main" val="34454187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0311B-DBFA-B419-577B-532A2759082E}"/>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39489B5-31B8-751E-282F-F6EBC8579A4F}"/>
              </a:ext>
            </a:extLst>
          </p:cNvPr>
          <p:cNvSpPr>
            <a:spLocks noGrp="1"/>
          </p:cNvSpPr>
          <p:nvPr>
            <p:ph type="sldNum" sz="quarter" idx="12"/>
          </p:nvPr>
        </p:nvSpPr>
        <p:spPr/>
        <p:txBody>
          <a:bodyPr/>
          <a:lstStyle/>
          <a:p>
            <a:fld id="{476FCA90-7DDA-4ACE-891A-166DEC474C75}" type="slidenum">
              <a:rPr lang="fr-FR" smtClean="0">
                <a:solidFill>
                  <a:srgbClr val="2E3D57"/>
                </a:solidFill>
              </a:rPr>
              <a:t>48</a:t>
            </a:fld>
            <a:endParaRPr lang="fr-FR">
              <a:solidFill>
                <a:srgbClr val="2E3D57"/>
              </a:solidFill>
            </a:endParaRPr>
          </a:p>
        </p:txBody>
      </p:sp>
      <p:sp>
        <p:nvSpPr>
          <p:cNvPr id="4" name="Rectangle 3">
            <a:extLst>
              <a:ext uri="{FF2B5EF4-FFF2-40B4-BE49-F238E27FC236}">
                <a16:creationId xmlns:a16="http://schemas.microsoft.com/office/drawing/2014/main" id="{D6270A62-81DD-E8E8-B983-97F9DFA98E9D}"/>
              </a:ext>
            </a:extLst>
          </p:cNvPr>
          <p:cNvSpPr/>
          <p:nvPr/>
        </p:nvSpPr>
        <p:spPr>
          <a:xfrm>
            <a:off x="474571" y="1888390"/>
            <a:ext cx="5652319" cy="2977931"/>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Travaux de nettoyage et d’entretien de locaux (bureaux, établissements publics, copropriétés).</a:t>
            </a:r>
          </a:p>
          <a:p>
            <a:pPr>
              <a:lnSpc>
                <a:spcPct val="150000"/>
              </a:lnSpc>
            </a:pPr>
            <a:r>
              <a:rPr lang="fr-FR" sz="1050" dirty="0">
                <a:solidFill>
                  <a:srgbClr val="2E3D57"/>
                </a:solidFill>
                <a:latin typeface="Poppins" panose="00000500000000000000" pitchFamily="2" charset="0"/>
                <a:cs typeface="Poppins" panose="00000500000000000000" pitchFamily="2" charset="0"/>
              </a:rPr>
              <a:t>Gestion de la propreté des espaces : sols, vitrerie, sanitaires, désinfection.</a:t>
            </a:r>
          </a:p>
          <a:p>
            <a:pPr>
              <a:lnSpc>
                <a:spcPct val="150000"/>
              </a:lnSpc>
            </a:pPr>
            <a:r>
              <a:rPr lang="fr-FR" sz="1050" dirty="0">
                <a:solidFill>
                  <a:srgbClr val="2E3D57"/>
                </a:solidFill>
                <a:latin typeface="Poppins" panose="00000500000000000000" pitchFamily="2" charset="0"/>
                <a:cs typeface="Poppins" panose="00000500000000000000" pitchFamily="2" charset="0"/>
              </a:rPr>
              <a:t>Interventions de remise en état et entretien courant des bâtiments.</a:t>
            </a:r>
          </a:p>
          <a:p>
            <a:pPr>
              <a:lnSpc>
                <a:spcPct val="150000"/>
              </a:lnSpc>
            </a:pPr>
            <a:r>
              <a:rPr lang="fr-FR" sz="1050" dirty="0">
                <a:solidFill>
                  <a:srgbClr val="2E3D57"/>
                </a:solidFill>
                <a:latin typeface="Poppins" panose="00000500000000000000" pitchFamily="2" charset="0"/>
                <a:cs typeface="Poppins" panose="00000500000000000000" pitchFamily="2" charset="0"/>
              </a:rPr>
              <a:t>Respect des consignes d’hygiène, de sécurité et d’utilisation des produits professionnels.</a:t>
            </a:r>
          </a:p>
          <a:p>
            <a:pPr>
              <a:lnSpc>
                <a:spcPct val="150000"/>
              </a:lnSpc>
            </a:pPr>
            <a:r>
              <a:rPr lang="fr-FR" sz="1050" dirty="0">
                <a:solidFill>
                  <a:srgbClr val="2E3D57"/>
                </a:solidFill>
                <a:latin typeface="Poppins" panose="00000500000000000000" pitchFamily="2" charset="0"/>
                <a:cs typeface="Poppins" panose="00000500000000000000" pitchFamily="2" charset="0"/>
              </a:rPr>
              <a:t>Nettoiement des espaces urbains et des espaces arborés,.</a:t>
            </a:r>
          </a:p>
          <a:p>
            <a:pPr>
              <a:lnSpc>
                <a:spcPct val="150000"/>
              </a:lnSpc>
            </a:pPr>
            <a:r>
              <a:rPr lang="fr-FR" sz="1050" dirty="0">
                <a:solidFill>
                  <a:srgbClr val="2E3D57"/>
                </a:solidFill>
                <a:latin typeface="Poppins" panose="00000500000000000000" pitchFamily="2" charset="0"/>
                <a:cs typeface="Poppins" panose="00000500000000000000" pitchFamily="2" charset="0"/>
              </a:rPr>
              <a:t>Gestion des Espaces Verts et soins des arbres</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48455C3D-1C4A-F98B-209E-9995F759E6DF}"/>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Mantes la Jolie  </a:t>
            </a:r>
          </a:p>
        </p:txBody>
      </p:sp>
      <p:sp>
        <p:nvSpPr>
          <p:cNvPr id="9" name="Rectangle 8">
            <a:extLst>
              <a:ext uri="{FF2B5EF4-FFF2-40B4-BE49-F238E27FC236}">
                <a16:creationId xmlns:a16="http://schemas.microsoft.com/office/drawing/2014/main" id="{A0042D67-EEAD-F0F2-2E02-B97FE34F284D}"/>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DEDC7642-D2BD-3439-3FE5-5D8CCE3668A8}"/>
              </a:ext>
            </a:extLst>
          </p:cNvPr>
          <p:cNvSpPr/>
          <p:nvPr/>
        </p:nvSpPr>
        <p:spPr>
          <a:xfrm>
            <a:off x="851779" y="6729284"/>
            <a:ext cx="3429000" cy="577081"/>
          </a:xfrm>
          <a:prstGeom prst="rect">
            <a:avLst/>
          </a:prstGeom>
        </p:spPr>
        <p:txBody>
          <a:bodyPr>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D5ED49FD-8DEA-AA33-764E-17E7D1749E86}"/>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D540BDF9-929D-CF28-FB51-71FCDFCB7EA3}"/>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VAL SERVICES </a:t>
            </a:r>
          </a:p>
        </p:txBody>
      </p:sp>
      <p:sp>
        <p:nvSpPr>
          <p:cNvPr id="7" name="ZoneTexte 6">
            <a:extLst>
              <a:ext uri="{FF2B5EF4-FFF2-40B4-BE49-F238E27FC236}">
                <a16:creationId xmlns:a16="http://schemas.microsoft.com/office/drawing/2014/main" id="{9D81A241-2DA2-4563-CF02-A5D5940E6ED2}"/>
              </a:ext>
            </a:extLst>
          </p:cNvPr>
          <p:cNvSpPr txBox="1"/>
          <p:nvPr/>
        </p:nvSpPr>
        <p:spPr>
          <a:xfrm>
            <a:off x="950182" y="6848809"/>
            <a:ext cx="3427012" cy="2031325"/>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12 rue des closeaux</a:t>
            </a:r>
          </a:p>
          <a:p>
            <a:r>
              <a:rPr lang="fr-FR" sz="1050" dirty="0">
                <a:latin typeface="Poppins" panose="00000500000000000000" pitchFamily="2" charset="0"/>
                <a:cs typeface="Poppins" panose="00000500000000000000" pitchFamily="2" charset="0"/>
              </a:rPr>
              <a:t>78200 Mantes-la-Jolie</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 01 30 63 02 70</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contact@valservices.fr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https://www.valservices.fr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p>
        </p:txBody>
      </p:sp>
      <p:pic>
        <p:nvPicPr>
          <p:cNvPr id="8" name="Image 7">
            <a:extLst>
              <a:ext uri="{FF2B5EF4-FFF2-40B4-BE49-F238E27FC236}">
                <a16:creationId xmlns:a16="http://schemas.microsoft.com/office/drawing/2014/main" id="{D44196E6-D817-FEB6-56EC-F4A9BAE0A92C}"/>
              </a:ext>
            </a:extLst>
          </p:cNvPr>
          <p:cNvPicPr>
            <a:picLocks noChangeAspect="1"/>
          </p:cNvPicPr>
          <p:nvPr/>
        </p:nvPicPr>
        <p:blipFill>
          <a:blip r:embed="rId5"/>
          <a:stretch>
            <a:fillRect/>
          </a:stretch>
        </p:blipFill>
        <p:spPr>
          <a:xfrm>
            <a:off x="4026590" y="22700"/>
            <a:ext cx="1428750" cy="1066800"/>
          </a:xfrm>
          <a:prstGeom prst="rect">
            <a:avLst/>
          </a:prstGeom>
        </p:spPr>
      </p:pic>
    </p:spTree>
    <p:extLst>
      <p:ext uri="{BB962C8B-B14F-4D97-AF65-F5344CB8AC3E}">
        <p14:creationId xmlns:p14="http://schemas.microsoft.com/office/powerpoint/2010/main" val="27475364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F71D5-3768-A33A-A061-470B6FFADD3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D345D52-6775-B5C1-7EF5-1FD5F6393FA3}"/>
              </a:ext>
            </a:extLst>
          </p:cNvPr>
          <p:cNvSpPr>
            <a:spLocks noGrp="1"/>
          </p:cNvSpPr>
          <p:nvPr>
            <p:ph type="sldNum" sz="quarter" idx="12"/>
          </p:nvPr>
        </p:nvSpPr>
        <p:spPr/>
        <p:txBody>
          <a:bodyPr/>
          <a:lstStyle/>
          <a:p>
            <a:fld id="{476FCA90-7DDA-4ACE-891A-166DEC474C75}" type="slidenum">
              <a:rPr lang="fr-FR" smtClean="0">
                <a:solidFill>
                  <a:srgbClr val="2E3D57"/>
                </a:solidFill>
              </a:rPr>
              <a:t>49</a:t>
            </a:fld>
            <a:endParaRPr lang="fr-FR">
              <a:solidFill>
                <a:srgbClr val="2E3D57"/>
              </a:solidFill>
            </a:endParaRPr>
          </a:p>
        </p:txBody>
      </p:sp>
      <p:sp>
        <p:nvSpPr>
          <p:cNvPr id="4" name="Rectangle 3">
            <a:extLst>
              <a:ext uri="{FF2B5EF4-FFF2-40B4-BE49-F238E27FC236}">
                <a16:creationId xmlns:a16="http://schemas.microsoft.com/office/drawing/2014/main" id="{F0220C5C-753A-8CB2-0E5B-586832628174}"/>
              </a:ext>
            </a:extLst>
          </p:cNvPr>
          <p:cNvSpPr/>
          <p:nvPr/>
        </p:nvSpPr>
        <p:spPr>
          <a:xfrm>
            <a:off x="474571" y="1888390"/>
            <a:ext cx="5652319" cy="1038939"/>
          </a:xfrm>
          <a:prstGeom prst="rect">
            <a:avLst/>
          </a:prstGeom>
        </p:spPr>
        <p:txBody>
          <a:bodyPr wrap="square">
            <a:spAutoFit/>
          </a:bodyPr>
          <a:lstStyle/>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50C66F02-1832-86DB-67C5-2E0039A5194D}"/>
              </a:ext>
            </a:extLst>
          </p:cNvPr>
          <p:cNvSpPr/>
          <p:nvPr/>
        </p:nvSpPr>
        <p:spPr>
          <a:xfrm>
            <a:off x="474571" y="4454109"/>
            <a:ext cx="5809520" cy="253916"/>
          </a:xfrm>
          <a:prstGeom prst="rect">
            <a:avLst/>
          </a:prstGeom>
        </p:spPr>
        <p:txBody>
          <a:bodyPr wrap="square">
            <a:spAutoFit/>
          </a:bodyPr>
          <a:lstStyle/>
          <a:p>
            <a:r>
              <a:rPr lang="fr-FR" sz="1050" dirty="0">
                <a:solidFill>
                  <a:srgbClr val="2E3D57"/>
                </a:solidFill>
                <a:latin typeface="Poppins" panose="00000500000000000000" pitchFamily="2" charset="0"/>
                <a:cs typeface="Poppins" panose="00000500000000000000" pitchFamily="2" charset="0"/>
              </a:rPr>
              <a:t>Guyancourt ? </a:t>
            </a:r>
          </a:p>
        </p:txBody>
      </p:sp>
      <p:sp>
        <p:nvSpPr>
          <p:cNvPr id="9" name="Rectangle 8">
            <a:extLst>
              <a:ext uri="{FF2B5EF4-FFF2-40B4-BE49-F238E27FC236}">
                <a16:creationId xmlns:a16="http://schemas.microsoft.com/office/drawing/2014/main" id="{871F1864-1306-D1D9-9EED-5D412DB088C5}"/>
              </a:ext>
            </a:extLst>
          </p:cNvPr>
          <p:cNvSpPr/>
          <p:nvPr/>
        </p:nvSpPr>
        <p:spPr>
          <a:xfrm>
            <a:off x="474571" y="5560513"/>
            <a:ext cx="5751657" cy="253916"/>
          </a:xfrm>
          <a:prstGeom prst="rect">
            <a:avLst/>
          </a:prstGeom>
        </p:spPr>
        <p:txBody>
          <a:bodyPr wrap="square">
            <a:spAutoFit/>
          </a:bodyPr>
          <a:lstStyle/>
          <a:p>
            <a:pPr algn="just"/>
            <a:r>
              <a:rPr lang="fr-FR" sz="1050" dirty="0">
                <a:solidFill>
                  <a:srgbClr val="2E3D57"/>
                </a:solidFill>
                <a:latin typeface="Poppins" panose="00000500000000000000" pitchFamily="2" charset="0"/>
                <a:cs typeface="Poppins" panose="00000500000000000000" pitchFamily="2" charset="0"/>
              </a:rPr>
              <a:t>Temps partiel et temps plein</a:t>
            </a:r>
          </a:p>
        </p:txBody>
      </p:sp>
      <p:sp>
        <p:nvSpPr>
          <p:cNvPr id="10" name="Rectangle 9">
            <a:extLst>
              <a:ext uri="{FF2B5EF4-FFF2-40B4-BE49-F238E27FC236}">
                <a16:creationId xmlns:a16="http://schemas.microsoft.com/office/drawing/2014/main" id="{7302A844-173B-08A8-91C8-FFB6ED2E8E07}"/>
              </a:ext>
            </a:extLst>
          </p:cNvPr>
          <p:cNvSpPr/>
          <p:nvPr/>
        </p:nvSpPr>
        <p:spPr>
          <a:xfrm>
            <a:off x="851779" y="6729284"/>
            <a:ext cx="3429000" cy="1708160"/>
          </a:xfrm>
          <a:prstGeom prst="rect">
            <a:avLst/>
          </a:prstGeom>
        </p:spPr>
        <p:txBody>
          <a:bodyPr>
            <a:spAutoFit/>
          </a:bodyPr>
          <a:lstStyle/>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a:p>
            <a:pPr lvl="0"/>
            <a:endParaRPr lang="fr-FR" sz="1050" dirty="0">
              <a:solidFill>
                <a:srgbClr val="2E3D57"/>
              </a:solidFill>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A9B84BE8-7209-B13F-58EF-E6F94CC2290F}"/>
              </a:ext>
            </a:extLst>
          </p:cNvPr>
          <p:cNvPicPr>
            <a:picLocks noChangeAspect="1"/>
          </p:cNvPicPr>
          <p:nvPr/>
        </p:nvPicPr>
        <p:blipFill>
          <a:blip r:embed="rId2"/>
          <a:stretch>
            <a:fillRect/>
          </a:stretch>
        </p:blipFill>
        <p:spPr>
          <a:xfrm>
            <a:off x="5747971" y="400461"/>
            <a:ext cx="603556" cy="573074"/>
          </a:xfrm>
          <a:prstGeom prst="rect">
            <a:avLst/>
          </a:prstGeom>
        </p:spPr>
      </p:pic>
      <p:sp>
        <p:nvSpPr>
          <p:cNvPr id="11" name="Rectangle avec coins rognés en diagonale 15">
            <a:extLst>
              <a:ext uri="{FF2B5EF4-FFF2-40B4-BE49-F238E27FC236}">
                <a16:creationId xmlns:a16="http://schemas.microsoft.com/office/drawing/2014/main" id="{E34DA884-A99B-19B5-47CE-2F405315084C}"/>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ELIOR </a:t>
            </a:r>
          </a:p>
        </p:txBody>
      </p:sp>
      <p:sp>
        <p:nvSpPr>
          <p:cNvPr id="12" name="ZoneTexte 11">
            <a:extLst>
              <a:ext uri="{FF2B5EF4-FFF2-40B4-BE49-F238E27FC236}">
                <a16:creationId xmlns:a16="http://schemas.microsoft.com/office/drawing/2014/main" id="{1A4B9006-710D-66A4-ECA7-2511984FBD75}"/>
              </a:ext>
            </a:extLst>
          </p:cNvPr>
          <p:cNvSpPr txBox="1"/>
          <p:nvPr/>
        </p:nvSpPr>
        <p:spPr>
          <a:xfrm>
            <a:off x="848151" y="6729285"/>
            <a:ext cx="3288420" cy="2354491"/>
          </a:xfrm>
          <a:prstGeom prst="rect">
            <a:avLst/>
          </a:prstGeom>
          <a:noFill/>
        </p:spPr>
        <p:txBody>
          <a:bodyPr wrap="square">
            <a:spAutoFit/>
          </a:bodyPr>
          <a:lstStyle/>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Elior, 3 Bd de Lesseps, 78000 Versailles</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01 39 53 89 41</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hlinkClick r:id="rId3"/>
            </a:endParaRPr>
          </a:p>
          <a:p>
            <a:endParaRPr lang="fr-FR" sz="1050" dirty="0">
              <a:latin typeface="Poppins" panose="00000500000000000000" pitchFamily="2" charset="0"/>
              <a:cs typeface="Poppins" panose="00000500000000000000" pitchFamily="2" charset="0"/>
              <a:hlinkClick r:id="rId3"/>
            </a:endParaRPr>
          </a:p>
          <a:p>
            <a:r>
              <a:rPr lang="fr-FR" sz="1050" dirty="0">
                <a:latin typeface="Poppins" panose="00000500000000000000" pitchFamily="2" charset="0"/>
                <a:cs typeface="Poppins" panose="00000500000000000000" pitchFamily="2" charset="0"/>
                <a:hlinkClick r:id="rId3"/>
              </a:rPr>
              <a:t>https://www.elior.fr/contacter-elior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sp>
        <p:nvSpPr>
          <p:cNvPr id="13" name="ZoneTexte 12">
            <a:extLst>
              <a:ext uri="{FF2B5EF4-FFF2-40B4-BE49-F238E27FC236}">
                <a16:creationId xmlns:a16="http://schemas.microsoft.com/office/drawing/2014/main" id="{E1468C18-6EDC-388D-61C5-DD9A991CF506}"/>
              </a:ext>
            </a:extLst>
          </p:cNvPr>
          <p:cNvSpPr txBox="1"/>
          <p:nvPr/>
        </p:nvSpPr>
        <p:spPr>
          <a:xfrm>
            <a:off x="701749" y="2169042"/>
            <a:ext cx="4593265" cy="1477328"/>
          </a:xfrm>
          <a:prstGeom prst="rect">
            <a:avLst/>
          </a:prstGeom>
          <a:noFill/>
        </p:spPr>
        <p:txBody>
          <a:bodyPr wrap="square" rtlCol="0">
            <a:spAutoFit/>
          </a:bodyPr>
          <a:lstStyle/>
          <a:p>
            <a:r>
              <a:rPr lang="fr-FR" dirty="0"/>
              <a:t>Médico-Social et Santé </a:t>
            </a:r>
          </a:p>
          <a:p>
            <a:r>
              <a:rPr lang="fr-FR" dirty="0"/>
              <a:t>Enseignement privé et collectivités</a:t>
            </a:r>
          </a:p>
          <a:p>
            <a:r>
              <a:rPr lang="fr-FR"/>
              <a:t>Administration pénitentiaire</a:t>
            </a:r>
          </a:p>
          <a:p>
            <a:endParaRPr lang="fr-FR"/>
          </a:p>
          <a:p>
            <a:endParaRPr lang="fr-FR" dirty="0"/>
          </a:p>
        </p:txBody>
      </p:sp>
    </p:spTree>
    <p:extLst>
      <p:ext uri="{BB962C8B-B14F-4D97-AF65-F5344CB8AC3E}">
        <p14:creationId xmlns:p14="http://schemas.microsoft.com/office/powerpoint/2010/main" val="363885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a:ln>
            <a:noFill/>
          </a:ln>
        </p:spPr>
        <p:txBody>
          <a:bodyPr/>
          <a:lstStyle/>
          <a:p>
            <a:fld id="{476FCA90-7DDA-4ACE-891A-166DEC474C75}" type="slidenum">
              <a:rPr lang="fr-FR" smtClean="0"/>
              <a:pPr/>
              <a:t>5</a:t>
            </a:fld>
            <a:endParaRPr lang="fr-FR" dirty="0"/>
          </a:p>
        </p:txBody>
      </p:sp>
      <p:sp>
        <p:nvSpPr>
          <p:cNvPr id="8" name="ZoneTexte 7"/>
          <p:cNvSpPr txBox="1"/>
          <p:nvPr/>
        </p:nvSpPr>
        <p:spPr>
          <a:xfrm>
            <a:off x="1519139" y="452743"/>
            <a:ext cx="5443175" cy="369332"/>
          </a:xfrm>
          <a:prstGeom prst="rect">
            <a:avLst/>
          </a:prstGeom>
          <a:noFill/>
        </p:spPr>
        <p:txBody>
          <a:bodyPr wrap="square" rtlCol="0">
            <a:spAutoFit/>
          </a:bodyPr>
          <a:lstStyle/>
          <a:p>
            <a:pPr defTabSz="457200"/>
            <a:r>
              <a:rPr lang="fr-FR" b="1" dirty="0">
                <a:solidFill>
                  <a:srgbClr val="1F497D"/>
                </a:solidFill>
                <a:latin typeface="Poppins" panose="00000500000000000000" pitchFamily="2" charset="0"/>
                <a:cs typeface="Poppins" panose="00000500000000000000" pitchFamily="2" charset="0"/>
              </a:rPr>
              <a:t>L’IAE – Répartition par type de structures</a:t>
            </a:r>
          </a:p>
        </p:txBody>
      </p:sp>
      <p:graphicFrame>
        <p:nvGraphicFramePr>
          <p:cNvPr id="3" name="Tableau 2">
            <a:extLst>
              <a:ext uri="{FF2B5EF4-FFF2-40B4-BE49-F238E27FC236}">
                <a16:creationId xmlns:a16="http://schemas.microsoft.com/office/drawing/2014/main" id="{675EC538-8C38-7034-3192-1AA48550E038}"/>
              </a:ext>
            </a:extLst>
          </p:cNvPr>
          <p:cNvGraphicFramePr>
            <a:graphicFrameLocks noGrp="1"/>
          </p:cNvGraphicFramePr>
          <p:nvPr>
            <p:extLst>
              <p:ext uri="{D42A27DB-BD31-4B8C-83A1-F6EECF244321}">
                <p14:modId xmlns:p14="http://schemas.microsoft.com/office/powerpoint/2010/main" val="1063767490"/>
              </p:ext>
            </p:extLst>
          </p:nvPr>
        </p:nvGraphicFramePr>
        <p:xfrm>
          <a:off x="1065993" y="1182554"/>
          <a:ext cx="5320520" cy="7170012"/>
        </p:xfrm>
        <a:graphic>
          <a:graphicData uri="http://schemas.openxmlformats.org/drawingml/2006/table">
            <a:tbl>
              <a:tblPr>
                <a:tableStyleId>{5C22544A-7EE6-4342-B048-85BDC9FD1C3A}</a:tableStyleId>
              </a:tblPr>
              <a:tblGrid>
                <a:gridCol w="254442">
                  <a:extLst>
                    <a:ext uri="{9D8B030D-6E8A-4147-A177-3AD203B41FA5}">
                      <a16:colId xmlns:a16="http://schemas.microsoft.com/office/drawing/2014/main" val="1967330299"/>
                    </a:ext>
                  </a:extLst>
                </a:gridCol>
                <a:gridCol w="1932605">
                  <a:extLst>
                    <a:ext uri="{9D8B030D-6E8A-4147-A177-3AD203B41FA5}">
                      <a16:colId xmlns:a16="http://schemas.microsoft.com/office/drawing/2014/main" val="2036301628"/>
                    </a:ext>
                  </a:extLst>
                </a:gridCol>
                <a:gridCol w="287850">
                  <a:extLst>
                    <a:ext uri="{9D8B030D-6E8A-4147-A177-3AD203B41FA5}">
                      <a16:colId xmlns:a16="http://schemas.microsoft.com/office/drawing/2014/main" val="1000609560"/>
                    </a:ext>
                  </a:extLst>
                </a:gridCol>
                <a:gridCol w="289672">
                  <a:extLst>
                    <a:ext uri="{9D8B030D-6E8A-4147-A177-3AD203B41FA5}">
                      <a16:colId xmlns:a16="http://schemas.microsoft.com/office/drawing/2014/main" val="1728469585"/>
                    </a:ext>
                  </a:extLst>
                </a:gridCol>
                <a:gridCol w="2262971">
                  <a:extLst>
                    <a:ext uri="{9D8B030D-6E8A-4147-A177-3AD203B41FA5}">
                      <a16:colId xmlns:a16="http://schemas.microsoft.com/office/drawing/2014/main" val="430495274"/>
                    </a:ext>
                  </a:extLst>
                </a:gridCol>
                <a:gridCol w="292980">
                  <a:extLst>
                    <a:ext uri="{9D8B030D-6E8A-4147-A177-3AD203B41FA5}">
                      <a16:colId xmlns:a16="http://schemas.microsoft.com/office/drawing/2014/main" val="3032654492"/>
                    </a:ext>
                  </a:extLst>
                </a:gridCol>
              </a:tblGrid>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Aptima</a:t>
                      </a:r>
                      <a:r>
                        <a:rPr lang="fr-FR" sz="1100" b="0" i="0" u="none" strike="noStrike" dirty="0">
                          <a:solidFill>
                            <a:srgbClr val="000000"/>
                          </a:solidFill>
                          <a:effectLst/>
                          <a:latin typeface="Aptos Narrow" panose="020B0004020202020204" pitchFamily="34" charset="0"/>
                        </a:rPr>
                        <a:t>  Réciprocité</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8</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Pro Insert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41</a:t>
                      </a:r>
                    </a:p>
                  </a:txBody>
                  <a:tcPr marL="4764" marR="4764" marT="4764" marB="0" anchor="ctr">
                    <a:solidFill>
                      <a:srgbClr val="EDEBF6"/>
                    </a:solidFill>
                  </a:tcPr>
                </a:tc>
                <a:extLst>
                  <a:ext uri="{0D108BD9-81ED-4DB2-BD59-A6C34878D82A}">
                    <a16:rowId xmlns:a16="http://schemas.microsoft.com/office/drawing/2014/main" val="3463261273"/>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Aptima</a:t>
                      </a:r>
                      <a:r>
                        <a:rPr lang="fr-FR" sz="1100" b="0" i="0" u="none" strike="noStrike" dirty="0">
                          <a:solidFill>
                            <a:srgbClr val="000000"/>
                          </a:solidFill>
                          <a:effectLst/>
                          <a:latin typeface="Aptos Narrow" panose="020B0004020202020204" pitchFamily="34" charset="0"/>
                        </a:rPr>
                        <a:t> Réemploi</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9</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Recyc</a:t>
                      </a:r>
                      <a:r>
                        <a:rPr lang="fr-FR" sz="1100" b="0" i="0" u="none" strike="noStrike" dirty="0">
                          <a:solidFill>
                            <a:srgbClr val="000000"/>
                          </a:solidFill>
                          <a:effectLst/>
                          <a:latin typeface="Aptos Narrow" panose="020B0004020202020204" pitchFamily="34" charset="0"/>
                        </a:rPr>
                        <a:t> Matelas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42</a:t>
                      </a:r>
                    </a:p>
                  </a:txBody>
                  <a:tcPr marL="4764" marR="4764" marT="4764" marB="0" anchor="ctr">
                    <a:solidFill>
                      <a:srgbClr val="EDEBF6"/>
                    </a:solidFill>
                  </a:tcPr>
                </a:tc>
                <a:extLst>
                  <a:ext uri="{0D108BD9-81ED-4DB2-BD59-A6C34878D82A}">
                    <a16:rowId xmlns:a16="http://schemas.microsoft.com/office/drawing/2014/main" val="1900210172"/>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Mille Feuilles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10</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Repro Technique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43</a:t>
                      </a:r>
                    </a:p>
                  </a:txBody>
                  <a:tcPr marL="4764" marR="4764" marT="4764" marB="0" anchor="ctr">
                    <a:solidFill>
                      <a:srgbClr val="EDEBF6"/>
                    </a:solidFill>
                  </a:tcPr>
                </a:tc>
                <a:extLst>
                  <a:ext uri="{0D108BD9-81ED-4DB2-BD59-A6C34878D82A}">
                    <a16:rowId xmlns:a16="http://schemas.microsoft.com/office/drawing/2014/main" val="2336252806"/>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La Gerbe</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11</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Bativie</a:t>
                      </a:r>
                      <a:r>
                        <a:rPr lang="fr-FR" sz="1100" b="0" i="0" u="none" strike="noStrike" dirty="0">
                          <a:solidFill>
                            <a:srgbClr val="000000"/>
                          </a:solidFill>
                          <a:effectLst/>
                          <a:latin typeface="Aptos Narrow" panose="020B0004020202020204" pitchFamily="34" charset="0"/>
                        </a:rPr>
                        <a: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44</a:t>
                      </a:r>
                    </a:p>
                  </a:txBody>
                  <a:tcPr marL="4764" marR="4764" marT="4764" marB="0" anchor="ctr">
                    <a:solidFill>
                      <a:srgbClr val="EDEBF6"/>
                    </a:solidFill>
                  </a:tcPr>
                </a:tc>
                <a:extLst>
                  <a:ext uri="{0D108BD9-81ED-4DB2-BD59-A6C34878D82A}">
                    <a16:rowId xmlns:a16="http://schemas.microsoft.com/office/drawing/2014/main" val="1424524808"/>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Les Restos du Cœur Les Clayes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12</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Bio Yvelines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45</a:t>
                      </a:r>
                    </a:p>
                  </a:txBody>
                  <a:tcPr marL="4764" marR="4764" marT="4764" marB="0" anchor="ctr">
                    <a:solidFill>
                      <a:srgbClr val="EDEBF6"/>
                    </a:solidFill>
                  </a:tcPr>
                </a:tc>
                <a:extLst>
                  <a:ext uri="{0D108BD9-81ED-4DB2-BD59-A6C34878D82A}">
                    <a16:rowId xmlns:a16="http://schemas.microsoft.com/office/drawing/2014/main" val="4218332100"/>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Les Restos du Cœur Guyancourt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13</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Sepur</a:t>
                      </a:r>
                      <a:r>
                        <a:rPr lang="fr-FR" sz="1100" b="0" i="0" u="none" strike="noStrike" dirty="0">
                          <a:solidFill>
                            <a:srgbClr val="000000"/>
                          </a:solidFill>
                          <a:effectLst/>
                          <a:latin typeface="Aptos Narrow" panose="020B0004020202020204" pitchFamily="34" charset="0"/>
                        </a:rPr>
                        <a: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46</a:t>
                      </a:r>
                    </a:p>
                  </a:txBody>
                  <a:tcPr marL="4764" marR="4764" marT="4764" marB="0" anchor="ctr">
                    <a:solidFill>
                      <a:srgbClr val="EDEBF6"/>
                    </a:solidFill>
                  </a:tcPr>
                </a:tc>
                <a:extLst>
                  <a:ext uri="{0D108BD9-81ED-4DB2-BD59-A6C34878D82A}">
                    <a16:rowId xmlns:a16="http://schemas.microsoft.com/office/drawing/2014/main" val="1946559367"/>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Bon et Rebond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14</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Utopyk</a:t>
                      </a:r>
                      <a:r>
                        <a:rPr lang="fr-FR" sz="1100" b="0" i="0" u="none" strike="noStrike" dirty="0">
                          <a:solidFill>
                            <a:srgbClr val="000000"/>
                          </a:solidFill>
                          <a:effectLst/>
                          <a:latin typeface="Aptos Narrow" panose="020B0004020202020204" pitchFamily="34" charset="0"/>
                        </a:rPr>
                        <a:t> 78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47</a:t>
                      </a:r>
                    </a:p>
                  </a:txBody>
                  <a:tcPr marL="4764" marR="4764" marT="4764" marB="0" anchor="ctr">
                    <a:solidFill>
                      <a:srgbClr val="EDEBF6"/>
                    </a:solidFill>
                  </a:tcPr>
                </a:tc>
                <a:extLst>
                  <a:ext uri="{0D108BD9-81ED-4DB2-BD59-A6C34878D82A}">
                    <a16:rowId xmlns:a16="http://schemas.microsoft.com/office/drawing/2014/main" val="3338119943"/>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Croix Rouge Vocations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15</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Val services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48</a:t>
                      </a:r>
                    </a:p>
                  </a:txBody>
                  <a:tcPr marL="4764" marR="4764" marT="4764" marB="0" anchor="ctr">
                    <a:solidFill>
                      <a:srgbClr val="EDEBF6"/>
                    </a:solidFill>
                  </a:tcPr>
                </a:tc>
                <a:extLst>
                  <a:ext uri="{0D108BD9-81ED-4DB2-BD59-A6C34878D82A}">
                    <a16:rowId xmlns:a16="http://schemas.microsoft.com/office/drawing/2014/main" val="4216678419"/>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Equalis</a:t>
                      </a:r>
                      <a:r>
                        <a:rPr lang="fr-FR" sz="1100" b="0" i="0" u="none" strike="noStrike" dirty="0">
                          <a:solidFill>
                            <a:srgbClr val="000000"/>
                          </a:solidFill>
                          <a:effectLst/>
                          <a:latin typeface="Aptos Narrow" panose="020B0004020202020204" pitchFamily="34" charset="0"/>
                        </a:rPr>
                        <a:t> BTP</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16</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EI </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Elior</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49</a:t>
                      </a:r>
                    </a:p>
                  </a:txBody>
                  <a:tcPr marL="4764" marR="4764" marT="4764" marB="0" anchor="ctr">
                    <a:solidFill>
                      <a:srgbClr val="EDEBF6"/>
                    </a:solidFill>
                  </a:tcPr>
                </a:tc>
                <a:extLst>
                  <a:ext uri="{0D108BD9-81ED-4DB2-BD59-A6C34878D82A}">
                    <a16:rowId xmlns:a16="http://schemas.microsoft.com/office/drawing/2014/main" val="1441687271"/>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Equalis</a:t>
                      </a:r>
                      <a:r>
                        <a:rPr lang="fr-FR" sz="1100" b="0" i="0" u="none" strike="noStrike" dirty="0">
                          <a:solidFill>
                            <a:srgbClr val="000000"/>
                          </a:solidFill>
                          <a:effectLst/>
                          <a:latin typeface="Aptos Narrow" panose="020B0004020202020204" pitchFamily="34" charset="0"/>
                        </a:rPr>
                        <a:t> Les Jardins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17</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ETTI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Drop Insertion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50</a:t>
                      </a:r>
                    </a:p>
                  </a:txBody>
                  <a:tcPr marL="4764" marR="4764" marT="4764" marB="0" anchor="ctr">
                    <a:solidFill>
                      <a:srgbClr val="EDEBF6"/>
                    </a:solidFill>
                  </a:tcPr>
                </a:tc>
                <a:extLst>
                  <a:ext uri="{0D108BD9-81ED-4DB2-BD59-A6C34878D82A}">
                    <a16:rowId xmlns:a16="http://schemas.microsoft.com/office/drawing/2014/main" val="4054167854"/>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Equalis</a:t>
                      </a:r>
                      <a:r>
                        <a:rPr lang="fr-FR" sz="1100" b="0" i="0" u="none" strike="noStrike" dirty="0">
                          <a:solidFill>
                            <a:srgbClr val="000000"/>
                          </a:solidFill>
                          <a:effectLst/>
                          <a:latin typeface="Aptos Narrow" panose="020B0004020202020204" pitchFamily="34" charset="0"/>
                        </a:rPr>
                        <a:t> le Traiteur Solidaire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18</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ETTI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Ergos</a:t>
                      </a:r>
                      <a:endParaRPr lang="fr-FR" sz="1100" b="0" i="0" u="none" strike="noStrike" dirty="0">
                        <a:solidFill>
                          <a:srgbClr val="000000"/>
                        </a:solidFill>
                        <a:effectLst/>
                        <a:latin typeface="Aptos Narrow" panose="020B0004020202020204" pitchFamily="34" charset="0"/>
                      </a:endParaRP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51</a:t>
                      </a:r>
                    </a:p>
                  </a:txBody>
                  <a:tcPr marL="4764" marR="4764" marT="4764" marB="0" anchor="ctr">
                    <a:solidFill>
                      <a:srgbClr val="EDEBF6"/>
                    </a:solidFill>
                  </a:tcPr>
                </a:tc>
                <a:extLst>
                  <a:ext uri="{0D108BD9-81ED-4DB2-BD59-A6C34878D82A}">
                    <a16:rowId xmlns:a16="http://schemas.microsoft.com/office/drawing/2014/main" val="3156571287"/>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Equalis</a:t>
                      </a:r>
                      <a:r>
                        <a:rPr lang="fr-FR" sz="1100" b="0" i="0" u="none" strike="noStrike" dirty="0">
                          <a:solidFill>
                            <a:srgbClr val="000000"/>
                          </a:solidFill>
                          <a:effectLst/>
                          <a:latin typeface="Aptos Narrow" panose="020B0004020202020204" pitchFamily="34" charset="0"/>
                        </a:rPr>
                        <a:t> les étoiles filantes</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19</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ETTI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Essy</a:t>
                      </a:r>
                      <a:r>
                        <a:rPr lang="fr-FR" sz="1100" b="0" i="0" u="none" strike="noStrike" dirty="0">
                          <a:solidFill>
                            <a:srgbClr val="000000"/>
                          </a:solidFill>
                          <a:effectLst/>
                          <a:latin typeface="Aptos Narrow" panose="020B0004020202020204" pitchFamily="34" charset="0"/>
                        </a:rPr>
                        <a:t> Intérim</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52</a:t>
                      </a:r>
                    </a:p>
                  </a:txBody>
                  <a:tcPr marL="4764" marR="4764" marT="4764" marB="0" anchor="ctr">
                    <a:solidFill>
                      <a:srgbClr val="EDEBF6"/>
                    </a:solidFill>
                  </a:tcPr>
                </a:tc>
                <a:extLst>
                  <a:ext uri="{0D108BD9-81ED-4DB2-BD59-A6C34878D82A}">
                    <a16:rowId xmlns:a16="http://schemas.microsoft.com/office/drawing/2014/main" val="697223308"/>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ISY </a:t>
                      </a:r>
                      <a:r>
                        <a:rPr lang="fr-FR" sz="1100" b="0" i="0" u="none" strike="noStrike" dirty="0" err="1">
                          <a:solidFill>
                            <a:srgbClr val="000000"/>
                          </a:solidFill>
                          <a:effectLst/>
                          <a:latin typeface="Aptos Narrow" panose="020B0004020202020204" pitchFamily="34" charset="0"/>
                        </a:rPr>
                        <a:t>Conet</a:t>
                      </a:r>
                      <a:r>
                        <a:rPr lang="fr-FR" sz="1100" b="0" i="0" u="none" strike="noStrike" dirty="0">
                          <a:solidFill>
                            <a:srgbClr val="000000"/>
                          </a:solidFill>
                          <a:effectLst/>
                          <a:latin typeface="Aptos Narrow" panose="020B0004020202020204" pitchFamily="34" charset="0"/>
                        </a:rPr>
                        <a: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20</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ETTI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Humando</a:t>
                      </a:r>
                      <a:r>
                        <a:rPr lang="fr-FR" sz="1100" b="0" i="0" u="none" strike="noStrike" dirty="0">
                          <a:solidFill>
                            <a:srgbClr val="000000"/>
                          </a:solidFill>
                          <a:effectLst/>
                          <a:latin typeface="Aptos Narrow" panose="020B0004020202020204" pitchFamily="34" charset="0"/>
                        </a:rPr>
                        <a: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53</a:t>
                      </a:r>
                    </a:p>
                  </a:txBody>
                  <a:tcPr marL="4764" marR="4764" marT="4764" marB="0" anchor="ctr">
                    <a:solidFill>
                      <a:srgbClr val="EDEBF6"/>
                    </a:solidFill>
                  </a:tcPr>
                </a:tc>
                <a:extLst>
                  <a:ext uri="{0D108BD9-81ED-4DB2-BD59-A6C34878D82A}">
                    <a16:rowId xmlns:a16="http://schemas.microsoft.com/office/drawing/2014/main" val="3094677124"/>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Insersite</a:t>
                      </a:r>
                      <a:r>
                        <a:rPr lang="fr-FR" sz="1100" b="0" i="0" u="none" strike="noStrike" dirty="0">
                          <a:solidFill>
                            <a:srgbClr val="000000"/>
                          </a:solidFill>
                          <a:effectLst/>
                          <a:latin typeface="Aptos Narrow" panose="020B0004020202020204" pitchFamily="34" charset="0"/>
                        </a:rPr>
                        <a: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21</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ETTI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Id’intérim</a:t>
                      </a:r>
                      <a:r>
                        <a:rPr lang="fr-FR" sz="1100" b="0" i="0" u="none" strike="noStrike" dirty="0">
                          <a:solidFill>
                            <a:srgbClr val="000000"/>
                          </a:solidFill>
                          <a:effectLst/>
                          <a:latin typeface="Aptos Narrow" panose="020B0004020202020204" pitchFamily="34" charset="0"/>
                        </a:rPr>
                        <a:t> Mantes la Ville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54</a:t>
                      </a:r>
                    </a:p>
                  </a:txBody>
                  <a:tcPr marL="4764" marR="4764" marT="4764" marB="0" anchor="ctr">
                    <a:solidFill>
                      <a:srgbClr val="EDEBF6"/>
                    </a:solidFill>
                  </a:tcPr>
                </a:tc>
                <a:extLst>
                  <a:ext uri="{0D108BD9-81ED-4DB2-BD59-A6C34878D82A}">
                    <a16:rowId xmlns:a16="http://schemas.microsoft.com/office/drawing/2014/main" val="2802576493"/>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POLES Médico-Social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22</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ETTI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Id’intérim</a:t>
                      </a:r>
                      <a:r>
                        <a:rPr lang="fr-FR" sz="1100" b="0" i="0" u="none" strike="noStrike" dirty="0">
                          <a:solidFill>
                            <a:srgbClr val="000000"/>
                          </a:solidFill>
                          <a:effectLst/>
                          <a:latin typeface="Aptos Narrow" panose="020B0004020202020204" pitchFamily="34" charset="0"/>
                        </a:rPr>
                        <a:t> Coignières</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55</a:t>
                      </a:r>
                    </a:p>
                  </a:txBody>
                  <a:tcPr marL="4764" marR="4764" marT="4764" marB="0" anchor="ctr">
                    <a:solidFill>
                      <a:srgbClr val="EDEBF6"/>
                    </a:solidFill>
                  </a:tcPr>
                </a:tc>
                <a:extLst>
                  <a:ext uri="{0D108BD9-81ED-4DB2-BD59-A6C34878D82A}">
                    <a16:rowId xmlns:a16="http://schemas.microsoft.com/office/drawing/2014/main" val="396378444"/>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Ressources et Vous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23</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ETTI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Inserval</a:t>
                      </a:r>
                      <a:r>
                        <a:rPr lang="fr-FR" sz="1100" b="0" i="0" u="none" strike="noStrike" dirty="0">
                          <a:solidFill>
                            <a:srgbClr val="000000"/>
                          </a:solidFill>
                          <a:effectLst/>
                          <a:latin typeface="Aptos Narrow" panose="020B0004020202020204" pitchFamily="34" charset="0"/>
                        </a:rPr>
                        <a: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56</a:t>
                      </a:r>
                    </a:p>
                  </a:txBody>
                  <a:tcPr marL="4764" marR="4764" marT="4764" marB="0" anchor="ctr">
                    <a:solidFill>
                      <a:srgbClr val="EDEBF6"/>
                    </a:solidFill>
                  </a:tcPr>
                </a:tc>
                <a:extLst>
                  <a:ext uri="{0D108BD9-81ED-4DB2-BD59-A6C34878D82A}">
                    <a16:rowId xmlns:a16="http://schemas.microsoft.com/office/drawing/2014/main" val="1501334643"/>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Espaces</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24</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ETTI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Interinser</a:t>
                      </a:r>
                      <a:r>
                        <a:rPr lang="fr-FR" sz="1100" b="0" i="0" u="none" strike="noStrike" dirty="0">
                          <a:solidFill>
                            <a:srgbClr val="000000"/>
                          </a:solidFill>
                          <a:effectLst/>
                          <a:latin typeface="Aptos Narrow" panose="020B0004020202020204" pitchFamily="34" charset="0"/>
                        </a:rPr>
                        <a:t> 78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57</a:t>
                      </a:r>
                    </a:p>
                  </a:txBody>
                  <a:tcPr marL="4764" marR="4764" marT="4764" marB="0" anchor="ctr">
                    <a:solidFill>
                      <a:srgbClr val="EDEBF6"/>
                    </a:solidFill>
                  </a:tcPr>
                </a:tc>
                <a:extLst>
                  <a:ext uri="{0D108BD9-81ED-4DB2-BD59-A6C34878D82A}">
                    <a16:rowId xmlns:a16="http://schemas.microsoft.com/office/drawing/2014/main" val="4051173842"/>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Sport Solutions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25</a:t>
                      </a:r>
                    </a:p>
                  </a:txBody>
                  <a:tcPr marL="4764" marR="4764" marT="4764" marB="0" anchor="ctr">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ETTI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Pro Emploi</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58</a:t>
                      </a:r>
                    </a:p>
                  </a:txBody>
                  <a:tcPr marL="4764" marR="4764" marT="4764" marB="0" anchor="ctr">
                    <a:solidFill>
                      <a:srgbClr val="EDEBF6"/>
                    </a:solidFill>
                  </a:tcPr>
                </a:tc>
                <a:extLst>
                  <a:ext uri="{0D108BD9-81ED-4DB2-BD59-A6C34878D82A}">
                    <a16:rowId xmlns:a16="http://schemas.microsoft.com/office/drawing/2014/main" val="2745842213"/>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ACI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YOTI</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26</a:t>
                      </a:r>
                    </a:p>
                  </a:txBody>
                  <a:tcPr marL="4764" marR="4764" marT="4764" marB="0" anchor="ctr">
                    <a:solidFill>
                      <a:srgbClr val="EDEBF6"/>
                    </a:solidFill>
                  </a:tcPr>
                </a:tc>
                <a:tc>
                  <a:txBody>
                    <a:bodyPr/>
                    <a:lstStyle/>
                    <a:p>
                      <a:pPr algn="ctr" fontAlgn="ctr"/>
                      <a:r>
                        <a:rPr lang="fr-FR" sz="1100" b="0" i="0" u="none" strike="noStrike" dirty="0">
                          <a:solidFill>
                            <a:srgbClr val="000000"/>
                          </a:solidFill>
                          <a:effectLst/>
                          <a:latin typeface="Aptos Narrow" panose="020B0004020202020204" pitchFamily="34" charset="0"/>
                          <a:cs typeface="Poppins" panose="00000500000000000000" pitchFamily="2" charset="0"/>
                        </a:rPr>
                        <a:t>ETTI</a:t>
                      </a:r>
                    </a:p>
                  </a:txBody>
                  <a:tcPr marL="4764" marR="4764" marT="4764" marB="0" anchor="ctr">
                    <a:solidFill>
                      <a:srgbClr val="EDEBF6"/>
                    </a:solidFill>
                  </a:tcPr>
                </a:tc>
                <a:tc>
                  <a:txBody>
                    <a:bodyPr/>
                    <a:lstStyle/>
                    <a:p>
                      <a:pPr algn="ctr" fontAlgn="ctr"/>
                      <a:r>
                        <a:rPr lang="fr-FR" sz="1100" b="0" i="0" u="none" strike="noStrike" dirty="0" err="1">
                          <a:solidFill>
                            <a:srgbClr val="000000"/>
                          </a:solidFill>
                          <a:effectLst/>
                          <a:latin typeface="Aptos Narrow" panose="020B0004020202020204" pitchFamily="34" charset="0"/>
                          <a:cs typeface="Poppins" panose="00000500000000000000" pitchFamily="2" charset="0"/>
                        </a:rPr>
                        <a:t>Linklusion</a:t>
                      </a:r>
                      <a:endParaRPr lang="fr-FR" sz="1100" b="0" i="0" u="none" strike="noStrike" dirty="0">
                        <a:solidFill>
                          <a:srgbClr val="000000"/>
                        </a:solidFill>
                        <a:effectLst/>
                        <a:latin typeface="Aptos Narrow" panose="020B0004020202020204" pitchFamily="34" charset="0"/>
                        <a:cs typeface="Poppins" panose="00000500000000000000" pitchFamily="2" charset="0"/>
                      </a:endParaRPr>
                    </a:p>
                  </a:txBody>
                  <a:tcPr marL="4764" marR="4764" marT="4764" marB="0" anchor="ctr">
                    <a:solidFill>
                      <a:srgbClr val="EDEBF6"/>
                    </a:solidFill>
                  </a:tcPr>
                </a:tc>
                <a:tc>
                  <a:txBody>
                    <a:bodyPr/>
                    <a:lstStyle/>
                    <a:p>
                      <a:pPr algn="ctr" fontAlgn="ctr"/>
                      <a:r>
                        <a:rPr lang="fr-FR" sz="800" b="0" i="0" u="none" strike="noStrike" dirty="0">
                          <a:solidFill>
                            <a:srgbClr val="000000"/>
                          </a:solidFill>
                          <a:effectLst/>
                          <a:latin typeface="Aptos Narrow" panose="020B0004020202020204" pitchFamily="34" charset="0"/>
                          <a:cs typeface="Poppins" panose="00000500000000000000" pitchFamily="2" charset="0"/>
                        </a:rPr>
                        <a:t>59</a:t>
                      </a:r>
                    </a:p>
                  </a:txBody>
                  <a:tcPr marL="4764" marR="4764" marT="4764" marB="0" anchor="ctr">
                    <a:solidFill>
                      <a:srgbClr val="EDEBF6"/>
                    </a:solidFill>
                  </a:tcPr>
                </a:tc>
                <a:extLst>
                  <a:ext uri="{0D108BD9-81ED-4DB2-BD59-A6C34878D82A}">
                    <a16:rowId xmlns:a16="http://schemas.microsoft.com/office/drawing/2014/main" val="246485175"/>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AFPI</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27</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2705811525"/>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Défi Services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28</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3482377029"/>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Essy</a:t>
                      </a:r>
                      <a:r>
                        <a:rPr lang="fr-FR" sz="1100" b="0" i="0" u="none" strike="noStrike" dirty="0">
                          <a:solidFill>
                            <a:srgbClr val="000000"/>
                          </a:solidFill>
                          <a:effectLst/>
                          <a:latin typeface="Aptos Narrow" panose="020B0004020202020204" pitchFamily="34" charset="0"/>
                        </a:rPr>
                        <a: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29</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1090617386"/>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Sequoia</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30</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353401262"/>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AI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Chantiers Yvelines</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31</a:t>
                      </a:r>
                    </a:p>
                  </a:txBody>
                  <a:tcPr marL="4764" marR="4764" marT="4764" marB="0" anchor="ctr">
                    <a:solidFill>
                      <a:srgbClr val="EDEBF6"/>
                    </a:solidFill>
                  </a:tcPr>
                </a:tc>
                <a:tc>
                  <a:txBody>
                    <a:bodyPr/>
                    <a:lstStyle/>
                    <a:p>
                      <a:pPr algn="ctr" fontAlgn="ctr"/>
                      <a:endParaRPr lang="fr-FR" sz="6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1724530393"/>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Nouvelle Attitude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32</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89375490"/>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Aptima</a:t>
                      </a:r>
                      <a:r>
                        <a:rPr lang="fr-FR" sz="1100" b="0" i="0" u="none" strike="noStrike" dirty="0">
                          <a:solidFill>
                            <a:srgbClr val="000000"/>
                          </a:solidFill>
                          <a:effectLst/>
                          <a:latin typeface="Aptos Narrow" panose="020B0004020202020204" pitchFamily="34" charset="0"/>
                        </a:rPr>
                        <a:t> Recyclage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33</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1505352835"/>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Envie</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34</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2811846295"/>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Ebs</a:t>
                      </a:r>
                      <a:r>
                        <a:rPr lang="fr-FR" sz="1100" b="0" i="0" u="none" strike="noStrike" dirty="0">
                          <a:solidFill>
                            <a:srgbClr val="000000"/>
                          </a:solidFill>
                          <a:effectLst/>
                          <a:latin typeface="Aptos Narrow" panose="020B0004020202020204" pitchFamily="34" charset="0"/>
                        </a:rPr>
                        <a:t> Esperance</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35</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1041804009"/>
                  </a:ext>
                </a:extLst>
              </a:tr>
              <a:tr h="219282">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Le Relais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36</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2099344800"/>
                  </a:ext>
                </a:extLst>
              </a:tr>
              <a:tr h="210896">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Grenn</a:t>
                      </a:r>
                      <a:r>
                        <a:rPr lang="fr-FR" sz="1100" b="0" i="0" u="none" strike="noStrike" dirty="0">
                          <a:solidFill>
                            <a:srgbClr val="000000"/>
                          </a:solidFill>
                          <a:effectLst/>
                          <a:latin typeface="Aptos Narrow" panose="020B0004020202020204" pitchFamily="34" charset="0"/>
                        </a:rPr>
                        <a:t> Hand Co</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37</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834417294"/>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Inserxo</a:t>
                      </a:r>
                      <a:endParaRPr lang="fr-FR" sz="1100" b="0" i="0" u="none" strike="noStrike" dirty="0">
                        <a:solidFill>
                          <a:srgbClr val="000000"/>
                        </a:solidFill>
                        <a:effectLst/>
                        <a:latin typeface="Aptos Narrow" panose="020B0004020202020204" pitchFamily="34" charset="0"/>
                      </a:endParaRP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38</a:t>
                      </a:r>
                    </a:p>
                  </a:txBody>
                  <a:tcPr marL="4764" marR="4764" marT="4764" marB="0" anchor="ctr">
                    <a:solidFill>
                      <a:srgbClr val="EDEBF6"/>
                    </a:solidFill>
                  </a:tcPr>
                </a:tc>
                <a:tc>
                  <a:txBody>
                    <a:bodyPr/>
                    <a:lstStyle/>
                    <a:p>
                      <a:pPr algn="ctr" fontAlgn="ctr"/>
                      <a:endParaRPr lang="fr-FR" sz="700" b="1" i="0" u="none" strike="noStrike">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3399840718"/>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a:solidFill>
                            <a:srgbClr val="000000"/>
                          </a:solidFill>
                          <a:effectLst/>
                          <a:latin typeface="Aptos Narrow" panose="020B0004020202020204" pitchFamily="34" charset="0"/>
                        </a:rPr>
                        <a:t>Ka Ji </a:t>
                      </a:r>
                      <a:r>
                        <a:rPr lang="fr-FR" sz="1100" b="0" i="0" u="none" strike="noStrike" dirty="0" err="1">
                          <a:solidFill>
                            <a:srgbClr val="000000"/>
                          </a:solidFill>
                          <a:effectLst/>
                          <a:latin typeface="Aptos Narrow" panose="020B0004020202020204" pitchFamily="34" charset="0"/>
                        </a:rPr>
                        <a:t>Ji</a:t>
                      </a:r>
                      <a:r>
                        <a:rPr lang="fr-FR" sz="1100" b="0" i="0" u="none" strike="noStrike" dirty="0">
                          <a:solidFill>
                            <a:srgbClr val="000000"/>
                          </a:solidFill>
                          <a:effectLst/>
                          <a:latin typeface="Aptos Narrow" panose="020B0004020202020204" pitchFamily="34" charset="0"/>
                        </a:rPr>
                        <a: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39</a:t>
                      </a:r>
                    </a:p>
                  </a:txBody>
                  <a:tcPr marL="4764" marR="4764" marT="4764" marB="0" anchor="ctr">
                    <a:solidFill>
                      <a:srgbClr val="EDEBF6"/>
                    </a:solidFill>
                  </a:tcPr>
                </a:tc>
                <a:tc>
                  <a:txBody>
                    <a:bodyPr/>
                    <a:lstStyle/>
                    <a:p>
                      <a:pPr algn="ctr" fontAlgn="ctr"/>
                      <a:endParaRPr lang="fr-FR" sz="700" b="1" i="0" u="none" strike="noStrike">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2370586991"/>
                  </a:ext>
                </a:extLst>
              </a:tr>
              <a:tr h="217414">
                <a:tc>
                  <a:txBody>
                    <a:bodyPr/>
                    <a:lstStyle/>
                    <a:p>
                      <a:pPr algn="ctr" fontAlgn="b">
                        <a:buNone/>
                      </a:pPr>
                      <a:r>
                        <a:rPr lang="fr-FR" sz="1100" b="0" i="0" u="none" strike="noStrike" dirty="0">
                          <a:solidFill>
                            <a:srgbClr val="000000"/>
                          </a:solidFill>
                          <a:effectLst/>
                          <a:latin typeface="Aptos Narrow" panose="020B0004020202020204" pitchFamily="34" charset="0"/>
                        </a:rPr>
                        <a:t>EI</a:t>
                      </a:r>
                    </a:p>
                  </a:txBody>
                  <a:tcPr marL="6350" marR="6350" marT="6350" marB="0" anchor="b">
                    <a:solidFill>
                      <a:srgbClr val="EDEBF6"/>
                    </a:solidFill>
                  </a:tcPr>
                </a:tc>
                <a:tc>
                  <a:txBody>
                    <a:bodyPr/>
                    <a:lstStyle/>
                    <a:p>
                      <a:pPr algn="ctr" fontAlgn="b">
                        <a:buNone/>
                      </a:pPr>
                      <a:r>
                        <a:rPr lang="fr-FR" sz="1100" b="0" i="0" u="none" strike="noStrike" dirty="0" err="1">
                          <a:solidFill>
                            <a:srgbClr val="000000"/>
                          </a:solidFill>
                          <a:effectLst/>
                          <a:latin typeface="Aptos Narrow" panose="020B0004020202020204" pitchFamily="34" charset="0"/>
                        </a:rPr>
                        <a:t>Médiapole</a:t>
                      </a:r>
                      <a:r>
                        <a:rPr lang="fr-FR" sz="1100" b="0" i="0" u="none" strike="noStrike" dirty="0">
                          <a:solidFill>
                            <a:srgbClr val="000000"/>
                          </a:solidFill>
                          <a:effectLst/>
                          <a:latin typeface="Aptos Narrow" panose="020B0004020202020204" pitchFamily="34" charset="0"/>
                        </a:rPr>
                        <a:t> la </a:t>
                      </a:r>
                      <a:r>
                        <a:rPr lang="fr-FR" sz="1100" b="0" i="0" u="none" strike="noStrike" dirty="0" err="1">
                          <a:solidFill>
                            <a:srgbClr val="000000"/>
                          </a:solidFill>
                          <a:effectLst/>
                          <a:latin typeface="Aptos Narrow" panose="020B0004020202020204" pitchFamily="34" charset="0"/>
                        </a:rPr>
                        <a:t>Vérrière</a:t>
                      </a:r>
                      <a:r>
                        <a:rPr lang="fr-FR" sz="1100" b="0" i="0" u="none" strike="noStrike" dirty="0">
                          <a:solidFill>
                            <a:srgbClr val="000000"/>
                          </a:solidFill>
                          <a:effectLst/>
                          <a:latin typeface="Aptos Narrow" panose="020B0004020202020204" pitchFamily="34" charset="0"/>
                        </a:rPr>
                        <a:t> </a:t>
                      </a:r>
                    </a:p>
                  </a:txBody>
                  <a:tcPr marL="6350" marR="6350" marT="6350" marB="0" anchor="b">
                    <a:solidFill>
                      <a:srgbClr val="EDEBF6"/>
                    </a:solidFill>
                  </a:tcPr>
                </a:tc>
                <a:tc>
                  <a:txBody>
                    <a:bodyPr/>
                    <a:lstStyle/>
                    <a:p>
                      <a:pPr algn="ctr" fontAlgn="ctr"/>
                      <a:r>
                        <a:rPr lang="fr-FR" sz="700" b="0" i="0" u="none" strike="noStrike" dirty="0">
                          <a:solidFill>
                            <a:srgbClr val="000000"/>
                          </a:solidFill>
                          <a:effectLst/>
                          <a:latin typeface="Poppins" panose="00000500000000000000" pitchFamily="2" charset="0"/>
                          <a:cs typeface="Poppins" panose="00000500000000000000" pitchFamily="2" charset="0"/>
                        </a:rPr>
                        <a:t>40</a:t>
                      </a: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l"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tc>
                  <a:txBody>
                    <a:bodyPr/>
                    <a:lstStyle/>
                    <a:p>
                      <a:pPr algn="ctr" fontAlgn="ctr"/>
                      <a:endParaRPr lang="fr-FR" sz="700" b="1" i="0" u="none" strike="noStrike" dirty="0">
                        <a:solidFill>
                          <a:srgbClr val="000000"/>
                        </a:solidFill>
                        <a:effectLst/>
                        <a:latin typeface="Poppins" panose="00000500000000000000" pitchFamily="2" charset="0"/>
                        <a:cs typeface="Poppins" panose="00000500000000000000" pitchFamily="2" charset="0"/>
                      </a:endParaRPr>
                    </a:p>
                  </a:txBody>
                  <a:tcPr marL="4764" marR="4764" marT="4764" marB="0" anchor="ctr">
                    <a:solidFill>
                      <a:srgbClr val="EDEBF6"/>
                    </a:solidFill>
                  </a:tcPr>
                </a:tc>
                <a:extLst>
                  <a:ext uri="{0D108BD9-81ED-4DB2-BD59-A6C34878D82A}">
                    <a16:rowId xmlns:a16="http://schemas.microsoft.com/office/drawing/2014/main" val="4209289567"/>
                  </a:ext>
                </a:extLst>
              </a:tr>
            </a:tbl>
          </a:graphicData>
        </a:graphic>
      </p:graphicFrame>
    </p:spTree>
    <p:extLst>
      <p:ext uri="{BB962C8B-B14F-4D97-AF65-F5344CB8AC3E}">
        <p14:creationId xmlns:p14="http://schemas.microsoft.com/office/powerpoint/2010/main" val="16834529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C9E52-E7E2-9890-FF90-0EC2622D101A}"/>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DB89E79-1BCE-ADC2-E439-3720669EEED4}"/>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50</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F47E55F0-8236-872B-D440-C627E6338E74}"/>
              </a:ext>
            </a:extLst>
          </p:cNvPr>
          <p:cNvSpPr/>
          <p:nvPr/>
        </p:nvSpPr>
        <p:spPr>
          <a:xfrm>
            <a:off x="464749" y="1802427"/>
            <a:ext cx="6007261" cy="2008435"/>
          </a:xfrm>
          <a:prstGeom prst="rect">
            <a:avLst/>
          </a:prstGeom>
        </p:spPr>
        <p:txBody>
          <a:bodyPr wrap="square">
            <a:spAutoFit/>
          </a:bodyPr>
          <a:lstStyle/>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Mise à disposition de salariés en insertion sur des missions temporaires en entreprise.</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Réalisation de tâches variées selon les besoins des clients : manutention, logistique, industrie, bâtiment, nettoyage ou services.</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Acquisition des gestes professionnels et respect des consignes de sécurité sur poste</a:t>
            </a:r>
          </a:p>
          <a:p>
            <a:pPr marL="171450" indent="-171450" algn="just">
              <a:lnSpc>
                <a:spcPct val="150000"/>
              </a:lnSpc>
              <a:buFont typeface="Arial" panose="020B0604020202020204" pitchFamily="34" charset="0"/>
              <a:buChar char="•"/>
            </a:pPr>
            <a:endParaRPr lang="fr-FR" sz="1050" dirty="0">
              <a:solidFill>
                <a:srgbClr val="2E3D57"/>
              </a:solidFill>
              <a:latin typeface="Poppins" panose="00000500000000000000" pitchFamily="2" charset="0"/>
              <a:cs typeface="Poppins" panose="00000500000000000000" pitchFamily="2" charset="0"/>
            </a:endParaRPr>
          </a:p>
        </p:txBody>
      </p:sp>
      <p:sp>
        <p:nvSpPr>
          <p:cNvPr id="7" name="Rectangle 6">
            <a:extLst>
              <a:ext uri="{FF2B5EF4-FFF2-40B4-BE49-F238E27FC236}">
                <a16:creationId xmlns:a16="http://schemas.microsoft.com/office/drawing/2014/main" id="{8D7079DD-29A8-5B38-947B-83F344A3FF7A}"/>
              </a:ext>
            </a:extLst>
          </p:cNvPr>
          <p:cNvSpPr/>
          <p:nvPr/>
        </p:nvSpPr>
        <p:spPr>
          <a:xfrm>
            <a:off x="942485" y="6824734"/>
            <a:ext cx="5751657" cy="2677656"/>
          </a:xfrm>
          <a:prstGeom prst="rect">
            <a:avLst/>
          </a:prstGeom>
        </p:spPr>
        <p:txBody>
          <a:bodyPr wrap="square">
            <a:spAutoFit/>
          </a:bodyPr>
          <a:lstStyle/>
          <a:p>
            <a:pPr lvl="0"/>
            <a:r>
              <a:rPr lang="fr-FR" sz="1050" dirty="0">
                <a:solidFill>
                  <a:srgbClr val="3B4158"/>
                </a:solidFill>
                <a:latin typeface="Poppins" panose="00000500000000000000" pitchFamily="2" charset="0"/>
                <a:cs typeface="Poppins" panose="00000500000000000000" pitchFamily="2" charset="0"/>
              </a:rPr>
              <a:t> 31 Avenue de l'Europe</a:t>
            </a:r>
          </a:p>
          <a:p>
            <a:pPr lvl="0"/>
            <a:r>
              <a:rPr lang="fr-FR" sz="1050" dirty="0">
                <a:solidFill>
                  <a:srgbClr val="3B4158"/>
                </a:solidFill>
                <a:latin typeface="Poppins" panose="00000500000000000000" pitchFamily="2" charset="0"/>
                <a:cs typeface="Poppins" panose="00000500000000000000" pitchFamily="2" charset="0"/>
              </a:rPr>
              <a:t>78130 Les Mureaux</a:t>
            </a:r>
          </a:p>
          <a:p>
            <a:pPr lvl="0"/>
            <a:endParaRPr lang="fr-FR" sz="1050" dirty="0">
              <a:solidFill>
                <a:srgbClr val="3B4158"/>
              </a:solidFill>
              <a:latin typeface="Poppins" panose="00000500000000000000" pitchFamily="2" charset="0"/>
              <a:cs typeface="Poppins" panose="00000500000000000000" pitchFamily="2" charset="0"/>
            </a:endParaRPr>
          </a:p>
          <a:p>
            <a:pPr lvl="0"/>
            <a:r>
              <a:rPr lang="fr-FR" sz="1050" dirty="0">
                <a:solidFill>
                  <a:srgbClr val="3B4158"/>
                </a:solidFill>
                <a:latin typeface="Poppins" panose="00000500000000000000" pitchFamily="2" charset="0"/>
                <a:cs typeface="Poppins" panose="00000500000000000000" pitchFamily="2" charset="0"/>
              </a:rPr>
              <a:t>01 85 78 65 80</a:t>
            </a: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r>
              <a:rPr lang="fr-FR" sz="1050" dirty="0">
                <a:solidFill>
                  <a:srgbClr val="3B4158"/>
                </a:solidFill>
                <a:latin typeface="Poppins" panose="00000500000000000000" pitchFamily="2" charset="0"/>
                <a:cs typeface="Poppins" panose="00000500000000000000" pitchFamily="2" charset="0"/>
                <a:hlinkClick r:id="rId2"/>
              </a:rPr>
              <a:t>contact@drop-interim.fr</a:t>
            </a:r>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r>
              <a:rPr lang="fr-FR" sz="1050" dirty="0">
                <a:solidFill>
                  <a:srgbClr val="3B4158"/>
                </a:solidFill>
                <a:latin typeface="Poppins" panose="00000500000000000000" pitchFamily="2" charset="0"/>
                <a:cs typeface="Poppins" panose="00000500000000000000" pitchFamily="2" charset="0"/>
                <a:hlinkClick r:id="rId3"/>
              </a:rPr>
              <a:t>https://drop-interim.fr</a:t>
            </a:r>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0C532DB5-5B57-DB10-BDB6-99588C12A508}"/>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Les Mureaux </a:t>
            </a:r>
          </a:p>
        </p:txBody>
      </p:sp>
      <p:sp>
        <p:nvSpPr>
          <p:cNvPr id="11" name="Rectangle 10">
            <a:extLst>
              <a:ext uri="{FF2B5EF4-FFF2-40B4-BE49-F238E27FC236}">
                <a16:creationId xmlns:a16="http://schemas.microsoft.com/office/drawing/2014/main" id="{EB8248A9-0D79-F570-AF1D-9F4FF652EE78}"/>
              </a:ext>
            </a:extLst>
          </p:cNvPr>
          <p:cNvSpPr/>
          <p:nvPr/>
        </p:nvSpPr>
        <p:spPr>
          <a:xfrm>
            <a:off x="464749" y="5494827"/>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26 heures/semaine</a:t>
            </a:r>
          </a:p>
        </p:txBody>
      </p:sp>
      <p:pic>
        <p:nvPicPr>
          <p:cNvPr id="4" name="Image 3">
            <a:extLst>
              <a:ext uri="{FF2B5EF4-FFF2-40B4-BE49-F238E27FC236}">
                <a16:creationId xmlns:a16="http://schemas.microsoft.com/office/drawing/2014/main" id="{A6E141C2-0339-61F4-7C71-8520B52029DE}"/>
              </a:ext>
            </a:extLst>
          </p:cNvPr>
          <p:cNvPicPr>
            <a:picLocks noChangeAspect="1"/>
          </p:cNvPicPr>
          <p:nvPr/>
        </p:nvPicPr>
        <p:blipFill>
          <a:blip r:embed="rId4"/>
          <a:stretch>
            <a:fillRect/>
          </a:stretch>
        </p:blipFill>
        <p:spPr>
          <a:xfrm>
            <a:off x="5670713" y="243218"/>
            <a:ext cx="603556" cy="573074"/>
          </a:xfrm>
          <a:prstGeom prst="rect">
            <a:avLst/>
          </a:prstGeom>
        </p:spPr>
      </p:pic>
      <p:sp>
        <p:nvSpPr>
          <p:cNvPr id="13" name="Rectangle avec coins rognés en diagonale 15">
            <a:extLst>
              <a:ext uri="{FF2B5EF4-FFF2-40B4-BE49-F238E27FC236}">
                <a16:creationId xmlns:a16="http://schemas.microsoft.com/office/drawing/2014/main" id="{2BBA0D85-4DC6-59ED-30B1-E640CC3A4E1B}"/>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DROP INSERTION </a:t>
            </a:r>
          </a:p>
        </p:txBody>
      </p:sp>
      <p:pic>
        <p:nvPicPr>
          <p:cNvPr id="14" name="Image 13">
            <a:extLst>
              <a:ext uri="{FF2B5EF4-FFF2-40B4-BE49-F238E27FC236}">
                <a16:creationId xmlns:a16="http://schemas.microsoft.com/office/drawing/2014/main" id="{9CFDEE9D-8229-821C-13AF-6570C00C798C}"/>
              </a:ext>
            </a:extLst>
          </p:cNvPr>
          <p:cNvPicPr>
            <a:picLocks noChangeAspect="1"/>
          </p:cNvPicPr>
          <p:nvPr/>
        </p:nvPicPr>
        <p:blipFill>
          <a:blip r:embed="rId5"/>
          <a:stretch>
            <a:fillRect/>
          </a:stretch>
        </p:blipFill>
        <p:spPr>
          <a:xfrm>
            <a:off x="3818313" y="161050"/>
            <a:ext cx="1431235" cy="565386"/>
          </a:xfrm>
          <a:prstGeom prst="rect">
            <a:avLst/>
          </a:prstGeom>
        </p:spPr>
      </p:pic>
    </p:spTree>
    <p:extLst>
      <p:ext uri="{BB962C8B-B14F-4D97-AF65-F5344CB8AC3E}">
        <p14:creationId xmlns:p14="http://schemas.microsoft.com/office/powerpoint/2010/main" val="1211771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B11B7-0C27-35AB-735F-3298B763230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ADF9A40-B356-FAE4-8E54-902CCF5FE775}"/>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51</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C5C442F6-4197-9446-8926-6F4AF1EA0A55}"/>
              </a:ext>
            </a:extLst>
          </p:cNvPr>
          <p:cNvSpPr/>
          <p:nvPr/>
        </p:nvSpPr>
        <p:spPr>
          <a:xfrm>
            <a:off x="425369" y="1580275"/>
            <a:ext cx="6007261" cy="2250809"/>
          </a:xfrm>
          <a:prstGeom prst="rect">
            <a:avLst/>
          </a:prstGeom>
        </p:spPr>
        <p:txBody>
          <a:bodyPr wrap="square">
            <a:spAutoFit/>
          </a:bodyPr>
          <a:lstStyle/>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Mise à disposition de salariés en insertion sur des missions en entreprise (intérim d’insertion).Réalisation de tâches dans différents secteurs : industrie, logistique, BTP, manutention, nettoyage et services.</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Participation aux opérations de production, de conditionnement ou de chantier selon les postes.</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Respect des consignes de sécurité, des procédures et des exigences de qualité.</a:t>
            </a:r>
          </a:p>
        </p:txBody>
      </p:sp>
      <p:sp>
        <p:nvSpPr>
          <p:cNvPr id="7" name="Rectangle 6">
            <a:extLst>
              <a:ext uri="{FF2B5EF4-FFF2-40B4-BE49-F238E27FC236}">
                <a16:creationId xmlns:a16="http://schemas.microsoft.com/office/drawing/2014/main" id="{13C684F1-9721-FE56-0EF5-BC4072C6C389}"/>
              </a:ext>
            </a:extLst>
          </p:cNvPr>
          <p:cNvSpPr/>
          <p:nvPr/>
        </p:nvSpPr>
        <p:spPr>
          <a:xfrm>
            <a:off x="847069" y="6848588"/>
            <a:ext cx="5751657" cy="1708160"/>
          </a:xfrm>
          <a:prstGeom prst="rect">
            <a:avLst/>
          </a:prstGeom>
        </p:spPr>
        <p:txBody>
          <a:bodyPr wrap="square">
            <a:spAutoFit/>
          </a:bodyPr>
          <a:lstStyle/>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1AF01F7B-19F6-FE41-D4E1-46FE1764F7DB}"/>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6A777C3A-E061-DA40-44A3-3DD97D44DC31}"/>
              </a:ext>
            </a:extLst>
          </p:cNvPr>
          <p:cNvSpPr/>
          <p:nvPr/>
        </p:nvSpPr>
        <p:spPr>
          <a:xfrm>
            <a:off x="464749" y="5494827"/>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26 heures</a:t>
            </a:r>
          </a:p>
        </p:txBody>
      </p:sp>
      <p:pic>
        <p:nvPicPr>
          <p:cNvPr id="4" name="Image 3">
            <a:extLst>
              <a:ext uri="{FF2B5EF4-FFF2-40B4-BE49-F238E27FC236}">
                <a16:creationId xmlns:a16="http://schemas.microsoft.com/office/drawing/2014/main" id="{C76CA0C8-BD0E-FB22-C49D-413CEB2CF153}"/>
              </a:ext>
            </a:extLst>
          </p:cNvPr>
          <p:cNvPicPr>
            <a:picLocks noChangeAspect="1"/>
          </p:cNvPicPr>
          <p:nvPr/>
        </p:nvPicPr>
        <p:blipFill>
          <a:blip r:embed="rId2"/>
          <a:stretch>
            <a:fillRect/>
          </a:stretch>
        </p:blipFill>
        <p:spPr>
          <a:xfrm>
            <a:off x="5670713" y="243218"/>
            <a:ext cx="603556" cy="573074"/>
          </a:xfrm>
          <a:prstGeom prst="rect">
            <a:avLst/>
          </a:prstGeom>
        </p:spPr>
      </p:pic>
      <p:sp>
        <p:nvSpPr>
          <p:cNvPr id="13" name="Rectangle avec coins rognés en diagonale 15">
            <a:extLst>
              <a:ext uri="{FF2B5EF4-FFF2-40B4-BE49-F238E27FC236}">
                <a16:creationId xmlns:a16="http://schemas.microsoft.com/office/drawing/2014/main" id="{67140BEE-B1A9-1FE9-9C65-CBC5BFE43F51}"/>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ERGOS </a:t>
            </a:r>
          </a:p>
        </p:txBody>
      </p:sp>
      <p:pic>
        <p:nvPicPr>
          <p:cNvPr id="3" name="Image 2">
            <a:extLst>
              <a:ext uri="{FF2B5EF4-FFF2-40B4-BE49-F238E27FC236}">
                <a16:creationId xmlns:a16="http://schemas.microsoft.com/office/drawing/2014/main" id="{3F5CEE91-560B-0CF0-9E48-037D9BBFEF98}"/>
              </a:ext>
            </a:extLst>
          </p:cNvPr>
          <p:cNvPicPr>
            <a:picLocks noChangeAspect="1"/>
          </p:cNvPicPr>
          <p:nvPr/>
        </p:nvPicPr>
        <p:blipFill>
          <a:blip r:embed="rId3"/>
          <a:stretch>
            <a:fillRect/>
          </a:stretch>
        </p:blipFill>
        <p:spPr>
          <a:xfrm>
            <a:off x="3818313" y="243218"/>
            <a:ext cx="1428750" cy="581025"/>
          </a:xfrm>
          <a:prstGeom prst="rect">
            <a:avLst/>
          </a:prstGeom>
        </p:spPr>
      </p:pic>
      <p:sp>
        <p:nvSpPr>
          <p:cNvPr id="12" name="ZoneTexte 11">
            <a:extLst>
              <a:ext uri="{FF2B5EF4-FFF2-40B4-BE49-F238E27FC236}">
                <a16:creationId xmlns:a16="http://schemas.microsoft.com/office/drawing/2014/main" id="{65DD8326-BDBC-3A0D-45F3-1744ADB002F7}"/>
              </a:ext>
            </a:extLst>
          </p:cNvPr>
          <p:cNvSpPr txBox="1"/>
          <p:nvPr/>
        </p:nvSpPr>
        <p:spPr>
          <a:xfrm>
            <a:off x="847069" y="6825420"/>
            <a:ext cx="4823644"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Rue des Vieilles Treilles                       </a:t>
            </a:r>
          </a:p>
          <a:p>
            <a:r>
              <a:rPr lang="fr-FR" sz="1050" dirty="0">
                <a:latin typeface="Poppins" panose="00000500000000000000" pitchFamily="2" charset="0"/>
                <a:cs typeface="Poppins" panose="00000500000000000000" pitchFamily="2" charset="0"/>
              </a:rPr>
              <a:t>78410 AUBERGENVILLE</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01.83.35.00.72</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ergos.aubergenville@actualgroup.com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5"/>
              </a:rPr>
              <a:t>https://reseau.actualgroup.com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8969880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936E5-8723-2A23-D59D-0BD193BCF916}"/>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6210D91-9D79-BAB4-9242-FFB0FB1A4203}"/>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52</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4856FB71-C5CC-7342-DB5B-4837E9C89F10}"/>
              </a:ext>
            </a:extLst>
          </p:cNvPr>
          <p:cNvSpPr/>
          <p:nvPr/>
        </p:nvSpPr>
        <p:spPr>
          <a:xfrm>
            <a:off x="425369" y="1672249"/>
            <a:ext cx="6007261" cy="2493183"/>
          </a:xfrm>
          <a:prstGeom prst="rect">
            <a:avLst/>
          </a:prstGeom>
        </p:spPr>
        <p:txBody>
          <a:bodyPr wrap="square">
            <a:spAutoFit/>
          </a:bodyPr>
          <a:lstStyle/>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 Mise à disposition de salariés en insertion sur des missions temporaires en entreprise (intérim d’insertion).Interventions dans différents secteurs : logistique, industrie, BTP, nettoyage, manutention et services.</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Réalisation de tâches opérationnelles selon les besoins des entreprises clientes (production, préparation de commandes, aide chantier, entretien).</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gn="just">
              <a:lnSpc>
                <a:spcPct val="150000"/>
              </a:lnSpc>
            </a:pPr>
            <a:r>
              <a:rPr lang="fr-FR" sz="1050" dirty="0">
                <a:solidFill>
                  <a:srgbClr val="2E3D57"/>
                </a:solidFill>
                <a:latin typeface="Poppins" panose="00000500000000000000" pitchFamily="2" charset="0"/>
                <a:cs typeface="Poppins" panose="00000500000000000000" pitchFamily="2" charset="0"/>
              </a:rPr>
              <a:t>Respect des consignes de sécurité, des procédures et des standards de qualité.</a:t>
            </a:r>
          </a:p>
          <a:p>
            <a:pPr marL="171450" indent="-171450" algn="just">
              <a:lnSpc>
                <a:spcPct val="150000"/>
              </a:lnSpc>
              <a:buFont typeface="Arial" panose="020B0604020202020204" pitchFamily="34" charset="0"/>
              <a:buChar char="•"/>
            </a:pPr>
            <a:endParaRPr lang="fr-FR" sz="1050" dirty="0">
              <a:solidFill>
                <a:srgbClr val="2E3D57"/>
              </a:solidFill>
              <a:latin typeface="Poppins" panose="00000500000000000000" pitchFamily="2" charset="0"/>
              <a:cs typeface="Poppins" panose="00000500000000000000" pitchFamily="2" charset="0"/>
            </a:endParaRPr>
          </a:p>
        </p:txBody>
      </p:sp>
      <p:sp>
        <p:nvSpPr>
          <p:cNvPr id="7" name="Rectangle 6">
            <a:extLst>
              <a:ext uri="{FF2B5EF4-FFF2-40B4-BE49-F238E27FC236}">
                <a16:creationId xmlns:a16="http://schemas.microsoft.com/office/drawing/2014/main" id="{25E441F3-60BF-7E02-4A03-C5B46646175E}"/>
              </a:ext>
            </a:extLst>
          </p:cNvPr>
          <p:cNvSpPr/>
          <p:nvPr/>
        </p:nvSpPr>
        <p:spPr>
          <a:xfrm>
            <a:off x="847069" y="6848588"/>
            <a:ext cx="5751657" cy="1708160"/>
          </a:xfrm>
          <a:prstGeom prst="rect">
            <a:avLst/>
          </a:prstGeom>
        </p:spPr>
        <p:txBody>
          <a:bodyPr wrap="square">
            <a:spAutoFit/>
          </a:bodyPr>
          <a:lstStyle/>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61BDB9FF-DFDC-0E54-F9D6-7A8974CA2F7E}"/>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65DC3AF7-2876-CF02-E117-1F39060AC000}"/>
              </a:ext>
            </a:extLst>
          </p:cNvPr>
          <p:cNvSpPr/>
          <p:nvPr/>
        </p:nvSpPr>
        <p:spPr>
          <a:xfrm>
            <a:off x="464749" y="5494827"/>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26 heures/semaine</a:t>
            </a:r>
          </a:p>
        </p:txBody>
      </p:sp>
      <p:pic>
        <p:nvPicPr>
          <p:cNvPr id="4" name="Image 3">
            <a:extLst>
              <a:ext uri="{FF2B5EF4-FFF2-40B4-BE49-F238E27FC236}">
                <a16:creationId xmlns:a16="http://schemas.microsoft.com/office/drawing/2014/main" id="{DFCA3007-74CE-7F7E-8D25-AC213B2DB15D}"/>
              </a:ext>
            </a:extLst>
          </p:cNvPr>
          <p:cNvPicPr>
            <a:picLocks noChangeAspect="1"/>
          </p:cNvPicPr>
          <p:nvPr/>
        </p:nvPicPr>
        <p:blipFill>
          <a:blip r:embed="rId2"/>
          <a:stretch>
            <a:fillRect/>
          </a:stretch>
        </p:blipFill>
        <p:spPr>
          <a:xfrm>
            <a:off x="5670713" y="243218"/>
            <a:ext cx="603556" cy="573074"/>
          </a:xfrm>
          <a:prstGeom prst="rect">
            <a:avLst/>
          </a:prstGeom>
        </p:spPr>
      </p:pic>
      <p:sp>
        <p:nvSpPr>
          <p:cNvPr id="13" name="Rectangle avec coins rognés en diagonale 15">
            <a:extLst>
              <a:ext uri="{FF2B5EF4-FFF2-40B4-BE49-F238E27FC236}">
                <a16:creationId xmlns:a16="http://schemas.microsoft.com/office/drawing/2014/main" id="{A7D9DC11-5377-54CD-E0A3-E01B186C3528}"/>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ESSY INTERIM  </a:t>
            </a:r>
          </a:p>
        </p:txBody>
      </p:sp>
      <p:sp>
        <p:nvSpPr>
          <p:cNvPr id="12" name="ZoneTexte 11">
            <a:extLst>
              <a:ext uri="{FF2B5EF4-FFF2-40B4-BE49-F238E27FC236}">
                <a16:creationId xmlns:a16="http://schemas.microsoft.com/office/drawing/2014/main" id="{1CA5E974-B909-B8E9-5B31-5D863880FC5A}"/>
              </a:ext>
            </a:extLst>
          </p:cNvPr>
          <p:cNvSpPr txBox="1"/>
          <p:nvPr/>
        </p:nvSpPr>
        <p:spPr>
          <a:xfrm>
            <a:off x="847069" y="6825420"/>
            <a:ext cx="3427012"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5 Rue Robert Desnos</a:t>
            </a:r>
          </a:p>
          <a:p>
            <a:r>
              <a:rPr lang="fr-FR" sz="1050" dirty="0">
                <a:latin typeface="Poppins" panose="00000500000000000000" pitchFamily="2" charset="0"/>
                <a:cs typeface="Poppins" panose="00000500000000000000" pitchFamily="2" charset="0"/>
              </a:rPr>
              <a:t>78210 Saint-Cyr-l'École</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01 30 78 11 90</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https://reseau.actualgroup.com</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6" name="Image 5">
            <a:extLst>
              <a:ext uri="{FF2B5EF4-FFF2-40B4-BE49-F238E27FC236}">
                <a16:creationId xmlns:a16="http://schemas.microsoft.com/office/drawing/2014/main" id="{409D291D-9437-E414-FC4D-9C855BEE45AD}"/>
              </a:ext>
            </a:extLst>
          </p:cNvPr>
          <p:cNvPicPr>
            <a:picLocks noChangeAspect="1"/>
          </p:cNvPicPr>
          <p:nvPr/>
        </p:nvPicPr>
        <p:blipFill>
          <a:blip r:embed="rId4"/>
          <a:stretch>
            <a:fillRect/>
          </a:stretch>
        </p:blipFill>
        <p:spPr>
          <a:xfrm>
            <a:off x="3881923" y="155927"/>
            <a:ext cx="1286425" cy="660365"/>
          </a:xfrm>
          <a:prstGeom prst="rect">
            <a:avLst/>
          </a:prstGeom>
        </p:spPr>
      </p:pic>
    </p:spTree>
    <p:extLst>
      <p:ext uri="{BB962C8B-B14F-4D97-AF65-F5344CB8AC3E}">
        <p14:creationId xmlns:p14="http://schemas.microsoft.com/office/powerpoint/2010/main" val="10767717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99255-EBEC-E03B-1EC3-692D0EB47AD7}"/>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9C2E051-3880-A27F-DB1A-712A349BA875}"/>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53</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E9691D1B-57D3-BEF1-F60D-0180D98A0F5C}"/>
              </a:ext>
            </a:extLst>
          </p:cNvPr>
          <p:cNvSpPr/>
          <p:nvPr/>
        </p:nvSpPr>
        <p:spPr>
          <a:xfrm>
            <a:off x="464749" y="1802183"/>
            <a:ext cx="6007261" cy="1281313"/>
          </a:xfrm>
          <a:prstGeom prst="rect">
            <a:avLst/>
          </a:prstGeom>
        </p:spPr>
        <p:txBody>
          <a:bodyPr wrap="square">
            <a:spAutoFit/>
          </a:bodyPr>
          <a:lstStyle/>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r>
              <a:rPr lang="fr-FR" sz="1050" dirty="0">
                <a:solidFill>
                  <a:srgbClr val="2E3D57"/>
                </a:solidFill>
                <a:latin typeface="Poppins" panose="00000500000000000000" pitchFamily="2" charset="0"/>
                <a:cs typeface="Poppins" panose="00000500000000000000" pitchFamily="2" charset="0"/>
              </a:rPr>
              <a:t>Manutention et logistique (préparateur de commandes, manutentionnaire, cariste)</a:t>
            </a:r>
          </a:p>
          <a:p>
            <a:pPr>
              <a:lnSpc>
                <a:spcPct val="150000"/>
              </a:lnSpc>
            </a:pPr>
            <a:r>
              <a:rPr lang="fr-FR" sz="1050" dirty="0">
                <a:solidFill>
                  <a:srgbClr val="2E3D57"/>
                </a:solidFill>
                <a:latin typeface="Poppins" panose="00000500000000000000" pitchFamily="2" charset="0"/>
                <a:cs typeface="Poppins" panose="00000500000000000000" pitchFamily="2" charset="0"/>
              </a:rPr>
              <a:t>Collecte et tri de déchets, déménagement, nettoyage industriel, BTP (manœuvre)</a:t>
            </a:r>
          </a:p>
          <a:p>
            <a:pPr>
              <a:lnSpc>
                <a:spcPct val="150000"/>
              </a:lnSpc>
            </a:pPr>
            <a:r>
              <a:rPr lang="fr-FR" sz="1050" dirty="0">
                <a:solidFill>
                  <a:srgbClr val="2E3D57"/>
                </a:solidFill>
                <a:latin typeface="Poppins" panose="00000500000000000000" pitchFamily="2" charset="0"/>
                <a:cs typeface="Poppins" panose="00000500000000000000" pitchFamily="2" charset="0"/>
              </a:rPr>
              <a:t>Espaces verts, industrie et conditionnement</a:t>
            </a:r>
          </a:p>
          <a:p>
            <a:pPr marL="171450" indent="-171450" algn="just">
              <a:lnSpc>
                <a:spcPct val="150000"/>
              </a:lnSpc>
              <a:buFont typeface="Arial" panose="020B0604020202020204" pitchFamily="34" charset="0"/>
              <a:buChar char="•"/>
            </a:pPr>
            <a:endParaRPr lang="fr-FR" sz="1050" dirty="0">
              <a:solidFill>
                <a:srgbClr val="2E3D57"/>
              </a:solidFill>
              <a:latin typeface="Poppins" panose="00000500000000000000" pitchFamily="2" charset="0"/>
              <a:cs typeface="Poppins" panose="00000500000000000000" pitchFamily="2" charset="0"/>
            </a:endParaRPr>
          </a:p>
        </p:txBody>
      </p:sp>
      <p:sp>
        <p:nvSpPr>
          <p:cNvPr id="7" name="Rectangle 6">
            <a:extLst>
              <a:ext uri="{FF2B5EF4-FFF2-40B4-BE49-F238E27FC236}">
                <a16:creationId xmlns:a16="http://schemas.microsoft.com/office/drawing/2014/main" id="{44CF4210-A967-35A5-CEDF-ECAB0D5BC556}"/>
              </a:ext>
            </a:extLst>
          </p:cNvPr>
          <p:cNvSpPr/>
          <p:nvPr/>
        </p:nvSpPr>
        <p:spPr>
          <a:xfrm>
            <a:off x="847069" y="6848588"/>
            <a:ext cx="5751657" cy="1708160"/>
          </a:xfrm>
          <a:prstGeom prst="rect">
            <a:avLst/>
          </a:prstGeom>
        </p:spPr>
        <p:txBody>
          <a:bodyPr wrap="square">
            <a:spAutoFit/>
          </a:bodyPr>
          <a:lstStyle/>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04CE0B47-82B3-898C-A923-F7020B939309}"/>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DDBE8CBA-E892-6046-6895-8BADB558D2DE}"/>
              </a:ext>
            </a:extLst>
          </p:cNvPr>
          <p:cNvSpPr/>
          <p:nvPr/>
        </p:nvSpPr>
        <p:spPr>
          <a:xfrm>
            <a:off x="464749" y="5494827"/>
            <a:ext cx="5809520" cy="253916"/>
          </a:xfrm>
          <a:prstGeom prst="rect">
            <a:avLst/>
          </a:prstGeom>
        </p:spPr>
        <p:txBody>
          <a:bodyPr wrap="square">
            <a:spAutoFit/>
          </a:bodyPr>
          <a:lstStyle/>
          <a:p>
            <a:r>
              <a:rPr lang="fr-FR" sz="1050">
                <a:solidFill>
                  <a:srgbClr val="3B4158"/>
                </a:solidFill>
                <a:latin typeface="Poppins" panose="00000500000000000000" pitchFamily="2" charset="0"/>
                <a:cs typeface="Poppins" panose="00000500000000000000" pitchFamily="2" charset="0"/>
              </a:rPr>
              <a:t>26 heures/semaine</a:t>
            </a:r>
            <a:endParaRPr lang="fr-FR" sz="1050" dirty="0">
              <a:solidFill>
                <a:srgbClr val="3B4158"/>
              </a:solidFill>
              <a:latin typeface="Poppins" panose="00000500000000000000" pitchFamily="2" charset="0"/>
              <a:cs typeface="Poppins" panose="00000500000000000000" pitchFamily="2" charset="0"/>
            </a:endParaRPr>
          </a:p>
        </p:txBody>
      </p:sp>
      <p:pic>
        <p:nvPicPr>
          <p:cNvPr id="4" name="Image 3">
            <a:extLst>
              <a:ext uri="{FF2B5EF4-FFF2-40B4-BE49-F238E27FC236}">
                <a16:creationId xmlns:a16="http://schemas.microsoft.com/office/drawing/2014/main" id="{6F900738-2874-8552-2710-DCACEAC3541A}"/>
              </a:ext>
            </a:extLst>
          </p:cNvPr>
          <p:cNvPicPr>
            <a:picLocks noChangeAspect="1"/>
          </p:cNvPicPr>
          <p:nvPr/>
        </p:nvPicPr>
        <p:blipFill>
          <a:blip r:embed="rId2"/>
          <a:stretch>
            <a:fillRect/>
          </a:stretch>
        </p:blipFill>
        <p:spPr>
          <a:xfrm>
            <a:off x="5670713" y="243218"/>
            <a:ext cx="603556" cy="573074"/>
          </a:xfrm>
          <a:prstGeom prst="rect">
            <a:avLst/>
          </a:prstGeom>
        </p:spPr>
      </p:pic>
      <p:sp>
        <p:nvSpPr>
          <p:cNvPr id="13" name="Rectangle avec coins rognés en diagonale 15">
            <a:extLst>
              <a:ext uri="{FF2B5EF4-FFF2-40B4-BE49-F238E27FC236}">
                <a16:creationId xmlns:a16="http://schemas.microsoft.com/office/drawing/2014/main" id="{FAC679A7-CDAE-91D8-3876-A0125D83A570}"/>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HUMANDO</a:t>
            </a:r>
          </a:p>
        </p:txBody>
      </p:sp>
      <p:sp>
        <p:nvSpPr>
          <p:cNvPr id="12" name="ZoneTexte 11">
            <a:extLst>
              <a:ext uri="{FF2B5EF4-FFF2-40B4-BE49-F238E27FC236}">
                <a16:creationId xmlns:a16="http://schemas.microsoft.com/office/drawing/2014/main" id="{0DB3787B-063C-7996-5A32-2FDFD7E1966D}"/>
              </a:ext>
            </a:extLst>
          </p:cNvPr>
          <p:cNvSpPr txBox="1"/>
          <p:nvPr/>
        </p:nvSpPr>
        <p:spPr>
          <a:xfrm>
            <a:off x="847069" y="6825420"/>
            <a:ext cx="3427012" cy="1869743"/>
          </a:xfrm>
          <a:prstGeom prst="rect">
            <a:avLst/>
          </a:prstGeom>
          <a:noFill/>
        </p:spPr>
        <p:txBody>
          <a:bodyPr wrap="square">
            <a:spAutoFit/>
          </a:bodyPr>
          <a:lstStyle/>
          <a:p>
            <a:r>
              <a:rPr lang="en-US" sz="1050" dirty="0">
                <a:latin typeface="Poppins" panose="00000500000000000000" pitchFamily="2" charset="0"/>
                <a:cs typeface="Poppins" panose="00000500000000000000" pitchFamily="2" charset="0"/>
              </a:rPr>
              <a:t>44 Rue Jean </a:t>
            </a:r>
            <a:r>
              <a:rPr lang="en-US" sz="1050" dirty="0" err="1">
                <a:latin typeface="Poppins" panose="00000500000000000000" pitchFamily="2" charset="0"/>
                <a:cs typeface="Poppins" panose="00000500000000000000" pitchFamily="2" charset="0"/>
              </a:rPr>
              <a:t>Mermoz</a:t>
            </a:r>
            <a:endParaRPr lang="en-US" sz="1050" dirty="0">
              <a:latin typeface="Poppins" panose="00000500000000000000" pitchFamily="2" charset="0"/>
              <a:cs typeface="Poppins" panose="00000500000000000000" pitchFamily="2" charset="0"/>
            </a:endParaRPr>
          </a:p>
          <a:p>
            <a:r>
              <a:rPr lang="en-US" sz="1050" dirty="0">
                <a:latin typeface="Poppins" panose="00000500000000000000" pitchFamily="2" charset="0"/>
                <a:cs typeface="Poppins" panose="00000500000000000000" pitchFamily="2" charset="0"/>
              </a:rPr>
              <a:t>78600 </a:t>
            </a:r>
            <a:r>
              <a:rPr lang="en-US" sz="1050" dirty="0" err="1">
                <a:latin typeface="Poppins" panose="00000500000000000000" pitchFamily="2" charset="0"/>
                <a:cs typeface="Poppins" panose="00000500000000000000" pitchFamily="2" charset="0"/>
              </a:rPr>
              <a:t>Maisons</a:t>
            </a:r>
            <a:r>
              <a:rPr lang="en-US" sz="1050" dirty="0">
                <a:latin typeface="Poppins" panose="00000500000000000000" pitchFamily="2" charset="0"/>
                <a:cs typeface="Poppins" panose="00000500000000000000" pitchFamily="2" charset="0"/>
              </a:rPr>
              <a:t>-Laffitte</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01 39 57 19 00</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maisonslaffitte@humando.fr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https://www.humando.fr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6" name="Image 5">
            <a:extLst>
              <a:ext uri="{FF2B5EF4-FFF2-40B4-BE49-F238E27FC236}">
                <a16:creationId xmlns:a16="http://schemas.microsoft.com/office/drawing/2014/main" id="{18D85753-F98E-E98A-F6FB-3E3B012FA9F6}"/>
              </a:ext>
            </a:extLst>
          </p:cNvPr>
          <p:cNvPicPr>
            <a:picLocks noChangeAspect="1"/>
          </p:cNvPicPr>
          <p:nvPr/>
        </p:nvPicPr>
        <p:blipFill>
          <a:blip r:embed="rId5"/>
          <a:stretch>
            <a:fillRect/>
          </a:stretch>
        </p:blipFill>
        <p:spPr>
          <a:xfrm>
            <a:off x="3722897" y="182031"/>
            <a:ext cx="1371429" cy="447619"/>
          </a:xfrm>
          <a:prstGeom prst="rect">
            <a:avLst/>
          </a:prstGeom>
        </p:spPr>
      </p:pic>
    </p:spTree>
    <p:extLst>
      <p:ext uri="{BB962C8B-B14F-4D97-AF65-F5344CB8AC3E}">
        <p14:creationId xmlns:p14="http://schemas.microsoft.com/office/powerpoint/2010/main" val="32124513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C2E21-461E-D28B-90A9-177DC6DBFA48}"/>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62A7AD8-7502-21E5-C171-BABC01ECABA1}"/>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54</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C161C4DB-6D51-29BF-646C-B04823353E29}"/>
              </a:ext>
            </a:extLst>
          </p:cNvPr>
          <p:cNvSpPr/>
          <p:nvPr/>
        </p:nvSpPr>
        <p:spPr>
          <a:xfrm>
            <a:off x="464749" y="1789045"/>
            <a:ext cx="6007261" cy="2250809"/>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Ouvrier polyvalent du BTP                                              Ouvrier TP/VRD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Paysagiste/ aide paysagiste                                        Plombier/ aide plombier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Agent d’assainissement                                                Maçon / Aide Maçon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Electricien/ Aide électricien                                          Chaudronnier soudeur / aide soudeur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Chargé de gestion locative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Métiers support : Acheteur /vendeur dans le bâtiment, aide comptable, dessinateur projeteur </a:t>
            </a:r>
          </a:p>
          <a:p>
            <a:pPr algn="just">
              <a:lnSpc>
                <a:spcPct val="150000"/>
              </a:lnSpc>
            </a:pPr>
            <a:r>
              <a:rPr lang="fr-FR" sz="1050" dirty="0">
                <a:solidFill>
                  <a:srgbClr val="2E3D57"/>
                </a:solidFill>
                <a:latin typeface="Poppins" panose="00000500000000000000" pitchFamily="2" charset="0"/>
                <a:cs typeface="Poppins" panose="00000500000000000000" pitchFamily="2" charset="0"/>
              </a:rPr>
              <a:t>Aide conducteur de travaux </a:t>
            </a:r>
          </a:p>
          <a:p>
            <a:pPr algn="just">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7" name="Rectangle 6">
            <a:extLst>
              <a:ext uri="{FF2B5EF4-FFF2-40B4-BE49-F238E27FC236}">
                <a16:creationId xmlns:a16="http://schemas.microsoft.com/office/drawing/2014/main" id="{4CB36A84-40FF-1BBD-F49E-F08034A998BD}"/>
              </a:ext>
            </a:extLst>
          </p:cNvPr>
          <p:cNvSpPr/>
          <p:nvPr/>
        </p:nvSpPr>
        <p:spPr>
          <a:xfrm>
            <a:off x="847069" y="6848588"/>
            <a:ext cx="5751657" cy="1708160"/>
          </a:xfrm>
          <a:prstGeom prst="rect">
            <a:avLst/>
          </a:prstGeom>
        </p:spPr>
        <p:txBody>
          <a:bodyPr wrap="square">
            <a:spAutoFit/>
          </a:bodyPr>
          <a:lstStyle/>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3A5BE9B2-5DAB-B6E9-153A-5A5FC45EE359}"/>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ST GERMAIN BOUCLE DE SEINE et GPSO VALLEE SUD </a:t>
            </a:r>
          </a:p>
        </p:txBody>
      </p:sp>
      <p:sp>
        <p:nvSpPr>
          <p:cNvPr id="11" name="Rectangle 10">
            <a:extLst>
              <a:ext uri="{FF2B5EF4-FFF2-40B4-BE49-F238E27FC236}">
                <a16:creationId xmlns:a16="http://schemas.microsoft.com/office/drawing/2014/main" id="{8F762802-DDCB-D437-6486-96F66D4747DA}"/>
              </a:ext>
            </a:extLst>
          </p:cNvPr>
          <p:cNvSpPr/>
          <p:nvPr/>
        </p:nvSpPr>
        <p:spPr>
          <a:xfrm>
            <a:off x="464749" y="5494827"/>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35 heures</a:t>
            </a:r>
          </a:p>
        </p:txBody>
      </p:sp>
      <p:pic>
        <p:nvPicPr>
          <p:cNvPr id="4" name="Image 3">
            <a:extLst>
              <a:ext uri="{FF2B5EF4-FFF2-40B4-BE49-F238E27FC236}">
                <a16:creationId xmlns:a16="http://schemas.microsoft.com/office/drawing/2014/main" id="{9E0F767D-0987-4A32-D890-B5A1B020C52C}"/>
              </a:ext>
            </a:extLst>
          </p:cNvPr>
          <p:cNvPicPr>
            <a:picLocks noChangeAspect="1"/>
          </p:cNvPicPr>
          <p:nvPr/>
        </p:nvPicPr>
        <p:blipFill>
          <a:blip r:embed="rId2"/>
          <a:stretch>
            <a:fillRect/>
          </a:stretch>
        </p:blipFill>
        <p:spPr>
          <a:xfrm>
            <a:off x="5670713" y="243218"/>
            <a:ext cx="603556" cy="573074"/>
          </a:xfrm>
          <a:prstGeom prst="rect">
            <a:avLst/>
          </a:prstGeom>
        </p:spPr>
      </p:pic>
      <p:sp>
        <p:nvSpPr>
          <p:cNvPr id="13" name="Rectangle avec coins rognés en diagonale 15">
            <a:extLst>
              <a:ext uri="{FF2B5EF4-FFF2-40B4-BE49-F238E27FC236}">
                <a16:creationId xmlns:a16="http://schemas.microsoft.com/office/drawing/2014/main" id="{8DF08E53-283F-B205-C95D-FAC0EB17B7E2}"/>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ID’EES Intérim </a:t>
            </a:r>
          </a:p>
          <a:p>
            <a:pPr algn="ctr"/>
            <a:r>
              <a:rPr lang="fr-FR" sz="1200" b="1" dirty="0">
                <a:solidFill>
                  <a:srgbClr val="2E3D57"/>
                </a:solidFill>
                <a:latin typeface="Poppins" panose="00000500000000000000" pitchFamily="2" charset="0"/>
                <a:cs typeface="Poppins" panose="00000500000000000000" pitchFamily="2" charset="0"/>
              </a:rPr>
              <a:t>Mantes la Ville </a:t>
            </a:r>
          </a:p>
        </p:txBody>
      </p:sp>
      <p:sp>
        <p:nvSpPr>
          <p:cNvPr id="12" name="ZoneTexte 11">
            <a:extLst>
              <a:ext uri="{FF2B5EF4-FFF2-40B4-BE49-F238E27FC236}">
                <a16:creationId xmlns:a16="http://schemas.microsoft.com/office/drawing/2014/main" id="{5C147D83-D385-E4EC-0BD9-76C2C19A59AA}"/>
              </a:ext>
            </a:extLst>
          </p:cNvPr>
          <p:cNvSpPr txBox="1"/>
          <p:nvPr/>
        </p:nvSpPr>
        <p:spPr>
          <a:xfrm>
            <a:off x="847069" y="6825420"/>
            <a:ext cx="3427012"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3 Rue de la Cellophane</a:t>
            </a:r>
          </a:p>
          <a:p>
            <a:r>
              <a:rPr lang="fr-FR" sz="1050" dirty="0">
                <a:latin typeface="Poppins" panose="00000500000000000000" pitchFamily="2" charset="0"/>
                <a:cs typeface="Poppins" panose="00000500000000000000" pitchFamily="2" charset="0"/>
              </a:rPr>
              <a:t>78711 Mantes-la-Ville</a:t>
            </a:r>
            <a:endParaRPr lang="en-US" sz="1050" dirty="0">
              <a:latin typeface="Poppins" panose="00000500000000000000" pitchFamily="2" charset="0"/>
              <a:cs typeface="Poppins" panose="00000500000000000000" pitchFamily="2" charset="0"/>
            </a:endParaRPr>
          </a:p>
          <a:p>
            <a:endParaRPr lang="en-US" sz="1050" dirty="0">
              <a:latin typeface="Poppins" panose="00000500000000000000" pitchFamily="2" charset="0"/>
              <a:cs typeface="Poppins" panose="00000500000000000000" pitchFamily="2" charset="0"/>
            </a:endParaRPr>
          </a:p>
          <a:p>
            <a:r>
              <a:rPr lang="en-US" sz="1050" dirty="0">
                <a:latin typeface="Poppins" panose="00000500000000000000" pitchFamily="2" charset="0"/>
                <a:cs typeface="Poppins" panose="00000500000000000000" pitchFamily="2" charset="0"/>
              </a:rPr>
              <a:t>01.30.33.16.41</a:t>
            </a:r>
          </a:p>
          <a:p>
            <a:endParaRPr lang="en-US" sz="1050" dirty="0">
              <a:latin typeface="Poppins" panose="00000500000000000000" pitchFamily="2" charset="0"/>
              <a:cs typeface="Poppins" panose="00000500000000000000" pitchFamily="2" charset="0"/>
            </a:endParaRPr>
          </a:p>
          <a:p>
            <a:endParaRPr lang="en-US"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interim.manteslaville@groupeidees.fr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https://www.groupeidees.fr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3" name="Image 2">
            <a:extLst>
              <a:ext uri="{FF2B5EF4-FFF2-40B4-BE49-F238E27FC236}">
                <a16:creationId xmlns:a16="http://schemas.microsoft.com/office/drawing/2014/main" id="{490EB50F-3023-DE69-097D-AE92A59D9FF4}"/>
              </a:ext>
            </a:extLst>
          </p:cNvPr>
          <p:cNvPicPr>
            <a:picLocks noChangeAspect="1"/>
          </p:cNvPicPr>
          <p:nvPr/>
        </p:nvPicPr>
        <p:blipFill>
          <a:blip r:embed="rId5"/>
          <a:stretch>
            <a:fillRect/>
          </a:stretch>
        </p:blipFill>
        <p:spPr>
          <a:xfrm>
            <a:off x="3233738" y="106558"/>
            <a:ext cx="2104877" cy="681980"/>
          </a:xfrm>
          <a:prstGeom prst="rect">
            <a:avLst/>
          </a:prstGeom>
        </p:spPr>
      </p:pic>
    </p:spTree>
    <p:extLst>
      <p:ext uri="{BB962C8B-B14F-4D97-AF65-F5344CB8AC3E}">
        <p14:creationId xmlns:p14="http://schemas.microsoft.com/office/powerpoint/2010/main" val="30871051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5C3CD-23CD-C703-9C29-E4E256B66390}"/>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5618360-8196-ED6F-B2B6-00599A812A17}"/>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55</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E786F14D-8F2F-B45B-F6D4-40C50CA64AF4}"/>
              </a:ext>
            </a:extLst>
          </p:cNvPr>
          <p:cNvSpPr/>
          <p:nvPr/>
        </p:nvSpPr>
        <p:spPr>
          <a:xfrm>
            <a:off x="464749" y="1789045"/>
            <a:ext cx="6007261" cy="2008435"/>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Logistique : cariste, magasinier, préparateur de commandes, manutentionnaire, chauffeur-livreur.</a:t>
            </a:r>
          </a:p>
          <a:p>
            <a:pPr>
              <a:lnSpc>
                <a:spcPct val="150000"/>
              </a:lnSpc>
            </a:pPr>
            <a:r>
              <a:rPr lang="fr-FR" sz="1050" dirty="0">
                <a:solidFill>
                  <a:srgbClr val="2E3D57"/>
                </a:solidFill>
                <a:latin typeface="Poppins" panose="00000500000000000000" pitchFamily="2" charset="0"/>
                <a:cs typeface="Poppins" panose="00000500000000000000" pitchFamily="2" charset="0"/>
              </a:rPr>
              <a:t>BTP : manœuvre, aide-maçon, coffreur, couvreur, électricien, plombier, peintre, plaquiste, aide-menuisier.</a:t>
            </a:r>
          </a:p>
          <a:p>
            <a:pPr>
              <a:lnSpc>
                <a:spcPct val="150000"/>
              </a:lnSpc>
            </a:pPr>
            <a:r>
              <a:rPr lang="fr-FR" sz="1050" dirty="0">
                <a:solidFill>
                  <a:srgbClr val="2E3D57"/>
                </a:solidFill>
                <a:latin typeface="Poppins" panose="00000500000000000000" pitchFamily="2" charset="0"/>
                <a:cs typeface="Poppins" panose="00000500000000000000" pitchFamily="2" charset="0"/>
              </a:rPr>
              <a:t>Industrie : agent de production, électromécanicien, mécanicien industriel, chaudronnier-soudeur, technicien de montage.</a:t>
            </a:r>
          </a:p>
          <a:p>
            <a:pPr>
              <a:lnSpc>
                <a:spcPct val="150000"/>
              </a:lnSpc>
            </a:pPr>
            <a:r>
              <a:rPr lang="fr-FR" sz="1050" dirty="0">
                <a:solidFill>
                  <a:srgbClr val="2E3D57"/>
                </a:solidFill>
                <a:latin typeface="Poppins" panose="00000500000000000000" pitchFamily="2" charset="0"/>
                <a:cs typeface="Poppins" panose="00000500000000000000" pitchFamily="2" charset="0"/>
              </a:rPr>
              <a:t>Espaces verts / Environnement : ouvrier espaces verts, collecte des déchets.</a:t>
            </a:r>
          </a:p>
          <a:p>
            <a:pPr>
              <a:lnSpc>
                <a:spcPct val="150000"/>
              </a:lnSpc>
            </a:pPr>
            <a:r>
              <a:rPr lang="fr-FR" sz="1050" dirty="0">
                <a:solidFill>
                  <a:srgbClr val="2E3D57"/>
                </a:solidFill>
                <a:latin typeface="Poppins" panose="00000500000000000000" pitchFamily="2" charset="0"/>
                <a:cs typeface="Poppins" panose="00000500000000000000" pitchFamily="2" charset="0"/>
              </a:rPr>
              <a:t>Tertiaire : assistant administratif, assistant RH, relation clients, gestionnaire ADV</a:t>
            </a:r>
          </a:p>
        </p:txBody>
      </p:sp>
      <p:sp>
        <p:nvSpPr>
          <p:cNvPr id="7" name="Rectangle 6">
            <a:extLst>
              <a:ext uri="{FF2B5EF4-FFF2-40B4-BE49-F238E27FC236}">
                <a16:creationId xmlns:a16="http://schemas.microsoft.com/office/drawing/2014/main" id="{F95E121C-EDFD-511E-D57D-EA4C08BA81C2}"/>
              </a:ext>
            </a:extLst>
          </p:cNvPr>
          <p:cNvSpPr/>
          <p:nvPr/>
        </p:nvSpPr>
        <p:spPr>
          <a:xfrm>
            <a:off x="847069" y="6848588"/>
            <a:ext cx="5751657" cy="1708160"/>
          </a:xfrm>
          <a:prstGeom prst="rect">
            <a:avLst/>
          </a:prstGeom>
        </p:spPr>
        <p:txBody>
          <a:bodyPr wrap="square">
            <a:spAutoFit/>
          </a:bodyPr>
          <a:lstStyle/>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02D679F7-4149-A3E8-0DFB-0F5FE47D0048}"/>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BBE8E32C-0813-6D2E-CCFC-CE607AFA8425}"/>
              </a:ext>
            </a:extLst>
          </p:cNvPr>
          <p:cNvSpPr/>
          <p:nvPr/>
        </p:nvSpPr>
        <p:spPr>
          <a:xfrm>
            <a:off x="464749" y="5494827"/>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35 heures</a:t>
            </a:r>
          </a:p>
        </p:txBody>
      </p:sp>
      <p:pic>
        <p:nvPicPr>
          <p:cNvPr id="4" name="Image 3">
            <a:extLst>
              <a:ext uri="{FF2B5EF4-FFF2-40B4-BE49-F238E27FC236}">
                <a16:creationId xmlns:a16="http://schemas.microsoft.com/office/drawing/2014/main" id="{90C059A8-F90B-F88F-9577-B73387CCD6CD}"/>
              </a:ext>
            </a:extLst>
          </p:cNvPr>
          <p:cNvPicPr>
            <a:picLocks noChangeAspect="1"/>
          </p:cNvPicPr>
          <p:nvPr/>
        </p:nvPicPr>
        <p:blipFill>
          <a:blip r:embed="rId2"/>
          <a:stretch>
            <a:fillRect/>
          </a:stretch>
        </p:blipFill>
        <p:spPr>
          <a:xfrm>
            <a:off x="5670713" y="243218"/>
            <a:ext cx="603556" cy="573074"/>
          </a:xfrm>
          <a:prstGeom prst="rect">
            <a:avLst/>
          </a:prstGeom>
        </p:spPr>
      </p:pic>
      <p:sp>
        <p:nvSpPr>
          <p:cNvPr id="13" name="Rectangle avec coins rognés en diagonale 15">
            <a:extLst>
              <a:ext uri="{FF2B5EF4-FFF2-40B4-BE49-F238E27FC236}">
                <a16:creationId xmlns:a16="http://schemas.microsoft.com/office/drawing/2014/main" id="{2F3D0D5D-9CEE-C006-4D04-4C21128A29A2}"/>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ID’EES Intérim </a:t>
            </a:r>
          </a:p>
          <a:p>
            <a:pPr algn="ctr"/>
            <a:r>
              <a:rPr lang="fr-FR" sz="1200" b="1" dirty="0">
                <a:solidFill>
                  <a:srgbClr val="2E3D57"/>
                </a:solidFill>
                <a:latin typeface="Poppins" panose="00000500000000000000" pitchFamily="2" charset="0"/>
                <a:cs typeface="Poppins" panose="00000500000000000000" pitchFamily="2" charset="0"/>
              </a:rPr>
              <a:t>Coignières </a:t>
            </a:r>
          </a:p>
        </p:txBody>
      </p:sp>
      <p:sp>
        <p:nvSpPr>
          <p:cNvPr id="12" name="ZoneTexte 11">
            <a:extLst>
              <a:ext uri="{FF2B5EF4-FFF2-40B4-BE49-F238E27FC236}">
                <a16:creationId xmlns:a16="http://schemas.microsoft.com/office/drawing/2014/main" id="{014A6359-F945-FBCB-C3F8-382733B6685C}"/>
              </a:ext>
            </a:extLst>
          </p:cNvPr>
          <p:cNvSpPr txBox="1"/>
          <p:nvPr/>
        </p:nvSpPr>
        <p:spPr>
          <a:xfrm>
            <a:off x="847069" y="6825420"/>
            <a:ext cx="3427012"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1 Impasse des Broderies</a:t>
            </a:r>
          </a:p>
          <a:p>
            <a:r>
              <a:rPr lang="fr-FR" sz="1050" dirty="0">
                <a:latin typeface="Poppins" panose="00000500000000000000" pitchFamily="2" charset="0"/>
                <a:cs typeface="Poppins" panose="00000500000000000000" pitchFamily="2" charset="0"/>
              </a:rPr>
              <a:t>78310 Coignières</a:t>
            </a:r>
          </a:p>
          <a:p>
            <a:endParaRPr lang="fr-FR" sz="1050" dirty="0">
              <a:latin typeface="Poppins" panose="00000500000000000000" pitchFamily="2" charset="0"/>
              <a:cs typeface="Poppins" panose="00000500000000000000" pitchFamily="2" charset="0"/>
            </a:endParaRPr>
          </a:p>
          <a:p>
            <a:r>
              <a:rPr lang="en-US" sz="1050" dirty="0">
                <a:latin typeface="Poppins" panose="00000500000000000000" pitchFamily="2" charset="0"/>
                <a:cs typeface="Poppins" panose="00000500000000000000" pitchFamily="2" charset="0"/>
              </a:rPr>
              <a:t>01 76 52 20 20</a:t>
            </a:r>
          </a:p>
          <a:p>
            <a:endParaRPr lang="en-US" sz="1050" dirty="0">
              <a:latin typeface="Poppins" panose="00000500000000000000" pitchFamily="2" charset="0"/>
              <a:cs typeface="Poppins" panose="00000500000000000000" pitchFamily="2" charset="0"/>
            </a:endParaRPr>
          </a:p>
          <a:p>
            <a:endParaRPr lang="en-US" sz="1050" dirty="0">
              <a:latin typeface="Poppins" panose="00000500000000000000" pitchFamily="2" charset="0"/>
              <a:cs typeface="Poppins" panose="00000500000000000000" pitchFamily="2" charset="0"/>
            </a:endParaRPr>
          </a:p>
          <a:p>
            <a:endParaRPr lang="en-US"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interim.laverriere@groupeidees.fr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https://www.groupeidees.fr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3" name="Image 2">
            <a:extLst>
              <a:ext uri="{FF2B5EF4-FFF2-40B4-BE49-F238E27FC236}">
                <a16:creationId xmlns:a16="http://schemas.microsoft.com/office/drawing/2014/main" id="{63CD2FB9-EDAD-7381-385C-FBDAD33CDDC2}"/>
              </a:ext>
            </a:extLst>
          </p:cNvPr>
          <p:cNvPicPr>
            <a:picLocks noChangeAspect="1"/>
          </p:cNvPicPr>
          <p:nvPr/>
        </p:nvPicPr>
        <p:blipFill>
          <a:blip r:embed="rId5"/>
          <a:stretch>
            <a:fillRect/>
          </a:stretch>
        </p:blipFill>
        <p:spPr>
          <a:xfrm>
            <a:off x="3233738" y="106558"/>
            <a:ext cx="2104877" cy="681980"/>
          </a:xfrm>
          <a:prstGeom prst="rect">
            <a:avLst/>
          </a:prstGeom>
        </p:spPr>
      </p:pic>
    </p:spTree>
    <p:extLst>
      <p:ext uri="{BB962C8B-B14F-4D97-AF65-F5344CB8AC3E}">
        <p14:creationId xmlns:p14="http://schemas.microsoft.com/office/powerpoint/2010/main" val="26621614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20CB8-B0CE-B5AD-5B71-A938F6922C00}"/>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02C23EE-99A8-0AA0-26CE-3842C903A0DD}"/>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56</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ADCA6A68-AB9A-7354-C6EF-1E9991AB32E5}"/>
              </a:ext>
            </a:extLst>
          </p:cNvPr>
          <p:cNvSpPr/>
          <p:nvPr/>
        </p:nvSpPr>
        <p:spPr>
          <a:xfrm>
            <a:off x="464749" y="1798619"/>
            <a:ext cx="6007261" cy="2148024"/>
          </a:xfrm>
          <a:prstGeom prst="rect">
            <a:avLst/>
          </a:prstGeom>
        </p:spPr>
        <p:txBody>
          <a:bodyPr wrap="square">
            <a:spAutoFit/>
          </a:bodyPr>
          <a:lstStyle/>
          <a:p>
            <a:pPr>
              <a:lnSpc>
                <a:spcPct val="150000"/>
              </a:lnSpc>
            </a:pPr>
            <a:r>
              <a:rPr lang="fr-FR" sz="1000" dirty="0">
                <a:solidFill>
                  <a:srgbClr val="2E3D57"/>
                </a:solidFill>
                <a:latin typeface="Poppins" panose="00000500000000000000" pitchFamily="2" charset="0"/>
                <a:cs typeface="Poppins" panose="00000500000000000000" pitchFamily="2" charset="0"/>
              </a:rPr>
              <a:t>BTP : manœuvre, maçonnerie, coffrage, démolition, revêtements de sols.</a:t>
            </a:r>
          </a:p>
          <a:p>
            <a:pPr>
              <a:lnSpc>
                <a:spcPct val="150000"/>
              </a:lnSpc>
            </a:pPr>
            <a:endParaRPr lang="fr-FR" sz="1000" dirty="0">
              <a:solidFill>
                <a:srgbClr val="2E3D57"/>
              </a:solidFill>
              <a:latin typeface="Poppins" panose="00000500000000000000" pitchFamily="2" charset="0"/>
              <a:cs typeface="Poppins" panose="00000500000000000000" pitchFamily="2" charset="0"/>
            </a:endParaRPr>
          </a:p>
          <a:p>
            <a:pPr>
              <a:lnSpc>
                <a:spcPct val="150000"/>
              </a:lnSpc>
            </a:pPr>
            <a:r>
              <a:rPr lang="fr-FR" sz="1000" dirty="0">
                <a:solidFill>
                  <a:srgbClr val="2E3D57"/>
                </a:solidFill>
                <a:latin typeface="Poppins" panose="00000500000000000000" pitchFamily="2" charset="0"/>
                <a:cs typeface="Poppins" panose="00000500000000000000" pitchFamily="2" charset="0"/>
              </a:rPr>
              <a:t>Logistique / Industrie : manutention, préparation de commandes, magasinage.</a:t>
            </a:r>
          </a:p>
          <a:p>
            <a:pPr>
              <a:lnSpc>
                <a:spcPct val="150000"/>
              </a:lnSpc>
            </a:pPr>
            <a:endParaRPr lang="fr-FR" sz="1000" dirty="0">
              <a:solidFill>
                <a:srgbClr val="2E3D57"/>
              </a:solidFill>
              <a:latin typeface="Poppins" panose="00000500000000000000" pitchFamily="2" charset="0"/>
              <a:cs typeface="Poppins" panose="00000500000000000000" pitchFamily="2" charset="0"/>
            </a:endParaRPr>
          </a:p>
          <a:p>
            <a:pPr>
              <a:lnSpc>
                <a:spcPct val="150000"/>
              </a:lnSpc>
            </a:pPr>
            <a:r>
              <a:rPr lang="fr-FR" sz="1000" dirty="0">
                <a:solidFill>
                  <a:srgbClr val="2E3D57"/>
                </a:solidFill>
                <a:latin typeface="Poppins" panose="00000500000000000000" pitchFamily="2" charset="0"/>
                <a:cs typeface="Poppins" panose="00000500000000000000" pitchFamily="2" charset="0"/>
              </a:rPr>
              <a:t>Espaces verts : entretien, aménagement, travaux forestiers.</a:t>
            </a:r>
          </a:p>
          <a:p>
            <a:pPr>
              <a:lnSpc>
                <a:spcPct val="150000"/>
              </a:lnSpc>
            </a:pPr>
            <a:endParaRPr lang="fr-FR" sz="1000" dirty="0">
              <a:solidFill>
                <a:srgbClr val="2E3D57"/>
              </a:solidFill>
              <a:latin typeface="Poppins" panose="00000500000000000000" pitchFamily="2" charset="0"/>
              <a:cs typeface="Poppins" panose="00000500000000000000" pitchFamily="2" charset="0"/>
            </a:endParaRPr>
          </a:p>
          <a:p>
            <a:pPr>
              <a:lnSpc>
                <a:spcPct val="150000"/>
              </a:lnSpc>
            </a:pPr>
            <a:r>
              <a:rPr lang="fr-FR" sz="1000" dirty="0">
                <a:solidFill>
                  <a:srgbClr val="2E3D57"/>
                </a:solidFill>
                <a:latin typeface="Poppins" panose="00000500000000000000" pitchFamily="2" charset="0"/>
                <a:cs typeface="Poppins" panose="00000500000000000000" pitchFamily="2" charset="0"/>
              </a:rPr>
              <a:t>Administratif : secrétariat, archivage, accueil, assistance administrative.</a:t>
            </a:r>
          </a:p>
          <a:p>
            <a:pPr>
              <a:lnSpc>
                <a:spcPct val="150000"/>
              </a:lnSpc>
            </a:pPr>
            <a:endParaRPr lang="fr-FR" sz="1000" dirty="0">
              <a:solidFill>
                <a:srgbClr val="2E3D57"/>
              </a:solidFill>
              <a:latin typeface="Poppins" panose="00000500000000000000" pitchFamily="2" charset="0"/>
              <a:cs typeface="Poppins" panose="00000500000000000000" pitchFamily="2" charset="0"/>
            </a:endParaRPr>
          </a:p>
          <a:p>
            <a:pPr>
              <a:lnSpc>
                <a:spcPct val="150000"/>
              </a:lnSpc>
            </a:pPr>
            <a:r>
              <a:rPr lang="fr-FR" sz="1000" dirty="0">
                <a:solidFill>
                  <a:srgbClr val="2E3D57"/>
                </a:solidFill>
                <a:latin typeface="Poppins" panose="00000500000000000000" pitchFamily="2" charset="0"/>
                <a:cs typeface="Poppins" panose="00000500000000000000" pitchFamily="2" charset="0"/>
              </a:rPr>
              <a:t>Services : accueil / gardiennage, conciergerie d'entreprise.</a:t>
            </a:r>
          </a:p>
        </p:txBody>
      </p:sp>
      <p:sp>
        <p:nvSpPr>
          <p:cNvPr id="7" name="Rectangle 6">
            <a:extLst>
              <a:ext uri="{FF2B5EF4-FFF2-40B4-BE49-F238E27FC236}">
                <a16:creationId xmlns:a16="http://schemas.microsoft.com/office/drawing/2014/main" id="{C3B37278-4D30-EEDF-FA1A-5891C077A1D9}"/>
              </a:ext>
            </a:extLst>
          </p:cNvPr>
          <p:cNvSpPr/>
          <p:nvPr/>
        </p:nvSpPr>
        <p:spPr>
          <a:xfrm>
            <a:off x="847069" y="6848588"/>
            <a:ext cx="5751657" cy="1708160"/>
          </a:xfrm>
          <a:prstGeom prst="rect">
            <a:avLst/>
          </a:prstGeom>
        </p:spPr>
        <p:txBody>
          <a:bodyPr wrap="square">
            <a:spAutoFit/>
          </a:bodyPr>
          <a:lstStyle/>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419CC861-6745-C6FE-081F-59D146AB1BFE}"/>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F451C030-BC9C-0129-6CAF-83F5428D0349}"/>
              </a:ext>
            </a:extLst>
          </p:cNvPr>
          <p:cNvSpPr/>
          <p:nvPr/>
        </p:nvSpPr>
        <p:spPr>
          <a:xfrm>
            <a:off x="464749" y="5494827"/>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Temps partiel / Temps plein </a:t>
            </a:r>
          </a:p>
        </p:txBody>
      </p:sp>
      <p:pic>
        <p:nvPicPr>
          <p:cNvPr id="4" name="Image 3">
            <a:extLst>
              <a:ext uri="{FF2B5EF4-FFF2-40B4-BE49-F238E27FC236}">
                <a16:creationId xmlns:a16="http://schemas.microsoft.com/office/drawing/2014/main" id="{E83BBC4D-9263-875C-039B-303EC98AA7BF}"/>
              </a:ext>
            </a:extLst>
          </p:cNvPr>
          <p:cNvPicPr>
            <a:picLocks noChangeAspect="1"/>
          </p:cNvPicPr>
          <p:nvPr/>
        </p:nvPicPr>
        <p:blipFill>
          <a:blip r:embed="rId2"/>
          <a:stretch>
            <a:fillRect/>
          </a:stretch>
        </p:blipFill>
        <p:spPr>
          <a:xfrm>
            <a:off x="5670713" y="243218"/>
            <a:ext cx="603556" cy="573074"/>
          </a:xfrm>
          <a:prstGeom prst="rect">
            <a:avLst/>
          </a:prstGeom>
        </p:spPr>
      </p:pic>
      <p:sp>
        <p:nvSpPr>
          <p:cNvPr id="13" name="Rectangle avec coins rognés en diagonale 15">
            <a:extLst>
              <a:ext uri="{FF2B5EF4-FFF2-40B4-BE49-F238E27FC236}">
                <a16:creationId xmlns:a16="http://schemas.microsoft.com/office/drawing/2014/main" id="{DC8BDC7F-9139-EBA4-FC4A-66E5405ED003}"/>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INSERVAL</a:t>
            </a:r>
          </a:p>
        </p:txBody>
      </p:sp>
      <p:sp>
        <p:nvSpPr>
          <p:cNvPr id="12" name="ZoneTexte 11">
            <a:extLst>
              <a:ext uri="{FF2B5EF4-FFF2-40B4-BE49-F238E27FC236}">
                <a16:creationId xmlns:a16="http://schemas.microsoft.com/office/drawing/2014/main" id="{DE4A15EF-7F1D-DA9D-5679-18B5D460598E}"/>
              </a:ext>
            </a:extLst>
          </p:cNvPr>
          <p:cNvSpPr txBox="1"/>
          <p:nvPr/>
        </p:nvSpPr>
        <p:spPr>
          <a:xfrm>
            <a:off x="892131" y="6848588"/>
            <a:ext cx="3427012" cy="2031325"/>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12 Rue des Closeaux</a:t>
            </a:r>
          </a:p>
          <a:p>
            <a:r>
              <a:rPr lang="fr-FR" sz="1050" dirty="0">
                <a:latin typeface="Poppins" panose="00000500000000000000" pitchFamily="2" charset="0"/>
                <a:cs typeface="Poppins" panose="00000500000000000000" pitchFamily="2" charset="0"/>
              </a:rPr>
              <a:t>78200 Mantes-la-Jolie</a:t>
            </a:r>
          </a:p>
          <a:p>
            <a:endParaRPr lang="fr-FR" sz="1050" dirty="0">
              <a:latin typeface="Poppins" panose="00000500000000000000" pitchFamily="2" charset="0"/>
              <a:cs typeface="Poppins" panose="00000500000000000000" pitchFamily="2" charset="0"/>
            </a:endParaRPr>
          </a:p>
          <a:p>
            <a:r>
              <a:rPr lang="en-US" sz="1050" dirty="0">
                <a:latin typeface="Poppins" panose="00000500000000000000" pitchFamily="2" charset="0"/>
                <a:cs typeface="Poppins" panose="00000500000000000000" pitchFamily="2" charset="0"/>
              </a:rPr>
              <a:t>01 30 63 02 70</a:t>
            </a:r>
          </a:p>
          <a:p>
            <a:endParaRPr lang="en-US"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contact@inserval78.fr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https://www.valservices.fr/lancement-inserval</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pic>
        <p:nvPicPr>
          <p:cNvPr id="6" name="Image 5">
            <a:extLst>
              <a:ext uri="{FF2B5EF4-FFF2-40B4-BE49-F238E27FC236}">
                <a16:creationId xmlns:a16="http://schemas.microsoft.com/office/drawing/2014/main" id="{800EFDB4-B1F9-F541-517A-63D7B2942176}"/>
              </a:ext>
            </a:extLst>
          </p:cNvPr>
          <p:cNvPicPr>
            <a:picLocks noChangeAspect="1"/>
          </p:cNvPicPr>
          <p:nvPr/>
        </p:nvPicPr>
        <p:blipFill>
          <a:blip r:embed="rId5"/>
          <a:stretch>
            <a:fillRect/>
          </a:stretch>
        </p:blipFill>
        <p:spPr>
          <a:xfrm>
            <a:off x="3909865" y="144079"/>
            <a:ext cx="1428750" cy="495300"/>
          </a:xfrm>
          <a:prstGeom prst="rect">
            <a:avLst/>
          </a:prstGeom>
        </p:spPr>
      </p:pic>
    </p:spTree>
    <p:extLst>
      <p:ext uri="{BB962C8B-B14F-4D97-AF65-F5344CB8AC3E}">
        <p14:creationId xmlns:p14="http://schemas.microsoft.com/office/powerpoint/2010/main" val="12935676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A69B2-09FB-3CE3-20B2-22D807FDF610}"/>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50C6C65-0718-590F-6668-1271DE33ED68}"/>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57</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E3EF05AC-54B9-7041-73C0-A6148699E1A1}"/>
              </a:ext>
            </a:extLst>
          </p:cNvPr>
          <p:cNvSpPr/>
          <p:nvPr/>
        </p:nvSpPr>
        <p:spPr>
          <a:xfrm>
            <a:off x="464749" y="2121969"/>
            <a:ext cx="4274227" cy="2008435"/>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Manœuvre BTP</a:t>
            </a:r>
          </a:p>
          <a:p>
            <a:pPr>
              <a:lnSpc>
                <a:spcPct val="150000"/>
              </a:lnSpc>
            </a:pPr>
            <a:r>
              <a:rPr lang="fr-FR" sz="1050" dirty="0">
                <a:solidFill>
                  <a:srgbClr val="2E3D57"/>
                </a:solidFill>
                <a:latin typeface="Poppins" panose="00000500000000000000" pitchFamily="2" charset="0"/>
                <a:cs typeface="Poppins" panose="00000500000000000000" pitchFamily="2" charset="0"/>
              </a:rPr>
              <a:t>Maçon</a:t>
            </a:r>
          </a:p>
          <a:p>
            <a:pPr>
              <a:lnSpc>
                <a:spcPct val="150000"/>
              </a:lnSpc>
            </a:pPr>
            <a:r>
              <a:rPr lang="fr-FR" sz="1050" dirty="0">
                <a:solidFill>
                  <a:srgbClr val="2E3D57"/>
                </a:solidFill>
                <a:latin typeface="Poppins" panose="00000500000000000000" pitchFamily="2" charset="0"/>
                <a:cs typeface="Poppins" panose="00000500000000000000" pitchFamily="2" charset="0"/>
              </a:rPr>
              <a:t>Plombier</a:t>
            </a:r>
          </a:p>
          <a:p>
            <a:pPr>
              <a:lnSpc>
                <a:spcPct val="150000"/>
              </a:lnSpc>
            </a:pPr>
            <a:r>
              <a:rPr lang="fr-FR" sz="1050" dirty="0">
                <a:solidFill>
                  <a:srgbClr val="2E3D57"/>
                </a:solidFill>
                <a:latin typeface="Poppins" panose="00000500000000000000" pitchFamily="2" charset="0"/>
                <a:cs typeface="Poppins" panose="00000500000000000000" pitchFamily="2" charset="0"/>
              </a:rPr>
              <a:t>Électricien</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7" name="Rectangle 6">
            <a:extLst>
              <a:ext uri="{FF2B5EF4-FFF2-40B4-BE49-F238E27FC236}">
                <a16:creationId xmlns:a16="http://schemas.microsoft.com/office/drawing/2014/main" id="{489363FF-A8E3-8322-A7AB-1C8EA77B0BD8}"/>
              </a:ext>
            </a:extLst>
          </p:cNvPr>
          <p:cNvSpPr/>
          <p:nvPr/>
        </p:nvSpPr>
        <p:spPr>
          <a:xfrm>
            <a:off x="847069" y="6848588"/>
            <a:ext cx="5751657" cy="1708160"/>
          </a:xfrm>
          <a:prstGeom prst="rect">
            <a:avLst/>
          </a:prstGeom>
        </p:spPr>
        <p:txBody>
          <a:bodyPr wrap="square">
            <a:spAutoFit/>
          </a:bodyPr>
          <a:lstStyle/>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5227E6A5-3BC9-B1D5-4490-2E63BCA6B190}"/>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B65B4903-8ADA-DABA-E08E-9AD776A94588}"/>
              </a:ext>
            </a:extLst>
          </p:cNvPr>
          <p:cNvSpPr/>
          <p:nvPr/>
        </p:nvSpPr>
        <p:spPr>
          <a:xfrm>
            <a:off x="464749" y="5494827"/>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26 heures/semaine</a:t>
            </a:r>
          </a:p>
        </p:txBody>
      </p:sp>
      <p:pic>
        <p:nvPicPr>
          <p:cNvPr id="4" name="Image 3">
            <a:extLst>
              <a:ext uri="{FF2B5EF4-FFF2-40B4-BE49-F238E27FC236}">
                <a16:creationId xmlns:a16="http://schemas.microsoft.com/office/drawing/2014/main" id="{71544668-E18A-8626-81C5-5079CA5CB79A}"/>
              </a:ext>
            </a:extLst>
          </p:cNvPr>
          <p:cNvPicPr>
            <a:picLocks noChangeAspect="1"/>
          </p:cNvPicPr>
          <p:nvPr/>
        </p:nvPicPr>
        <p:blipFill>
          <a:blip r:embed="rId2"/>
          <a:stretch>
            <a:fillRect/>
          </a:stretch>
        </p:blipFill>
        <p:spPr>
          <a:xfrm>
            <a:off x="5670713" y="243218"/>
            <a:ext cx="603556" cy="573074"/>
          </a:xfrm>
          <a:prstGeom prst="rect">
            <a:avLst/>
          </a:prstGeom>
        </p:spPr>
      </p:pic>
      <p:sp>
        <p:nvSpPr>
          <p:cNvPr id="13" name="Rectangle avec coins rognés en diagonale 15">
            <a:extLst>
              <a:ext uri="{FF2B5EF4-FFF2-40B4-BE49-F238E27FC236}">
                <a16:creationId xmlns:a16="http://schemas.microsoft.com/office/drawing/2014/main" id="{C668F217-B8FC-CF7E-491F-180EE3BE3B90}"/>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INTERINSER 78 </a:t>
            </a:r>
          </a:p>
        </p:txBody>
      </p:sp>
      <p:sp>
        <p:nvSpPr>
          <p:cNvPr id="12" name="ZoneTexte 11">
            <a:extLst>
              <a:ext uri="{FF2B5EF4-FFF2-40B4-BE49-F238E27FC236}">
                <a16:creationId xmlns:a16="http://schemas.microsoft.com/office/drawing/2014/main" id="{23C39ADD-1609-47F5-0913-F9C415C1B903}"/>
              </a:ext>
            </a:extLst>
          </p:cNvPr>
          <p:cNvSpPr txBox="1"/>
          <p:nvPr/>
        </p:nvSpPr>
        <p:spPr>
          <a:xfrm>
            <a:off x="920484" y="6756439"/>
            <a:ext cx="3427012" cy="2031325"/>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34 rue Charles Edouard Jeanneret Technoparc</a:t>
            </a:r>
          </a:p>
          <a:p>
            <a:r>
              <a:rPr lang="fr-FR" sz="1050" dirty="0">
                <a:latin typeface="Poppins" panose="00000500000000000000" pitchFamily="2" charset="0"/>
                <a:cs typeface="Poppins" panose="00000500000000000000" pitchFamily="2" charset="0"/>
              </a:rPr>
              <a:t>78300 Poissy</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01 39 27 01 01</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aouin@lerelais.org</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http://www.interinser.fr/contact</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2280700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CD573-69E2-B0B4-0E6E-CA7915FE9D68}"/>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838C119-2F6F-9E95-9045-DA52E0D3CB52}"/>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58</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348287E2-ADAE-54DA-C12D-B1E282D18F6F}"/>
              </a:ext>
            </a:extLst>
          </p:cNvPr>
          <p:cNvSpPr/>
          <p:nvPr/>
        </p:nvSpPr>
        <p:spPr>
          <a:xfrm>
            <a:off x="464749" y="1992188"/>
            <a:ext cx="5379460" cy="2493183"/>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Bâtiment Travaux Publics (tout corps état) : manœuvre, maçon, maçon VRD, plombier, électricien, menuisier</a:t>
            </a:r>
          </a:p>
          <a:p>
            <a:pPr>
              <a:lnSpc>
                <a:spcPct val="150000"/>
              </a:lnSpc>
            </a:pPr>
            <a:r>
              <a:rPr lang="fr-FR" sz="1050" dirty="0">
                <a:solidFill>
                  <a:srgbClr val="2E3D57"/>
                </a:solidFill>
                <a:latin typeface="Poppins" panose="00000500000000000000" pitchFamily="2" charset="0"/>
                <a:cs typeface="Poppins" panose="00000500000000000000" pitchFamily="2" charset="0"/>
              </a:rPr>
              <a:t>Espaces verts : ouvrier espace vert</a:t>
            </a:r>
          </a:p>
          <a:p>
            <a:pPr>
              <a:lnSpc>
                <a:spcPct val="150000"/>
              </a:lnSpc>
            </a:pPr>
            <a:r>
              <a:rPr lang="fr-FR" sz="1050" dirty="0">
                <a:solidFill>
                  <a:srgbClr val="2E3D57"/>
                </a:solidFill>
                <a:latin typeface="Poppins" panose="00000500000000000000" pitchFamily="2" charset="0"/>
                <a:cs typeface="Poppins" panose="00000500000000000000" pitchFamily="2" charset="0"/>
              </a:rPr>
              <a:t>Logistique et gestion des déchets : manutentionnaire, agent de quai, ripeur</a:t>
            </a:r>
          </a:p>
          <a:p>
            <a:pPr>
              <a:lnSpc>
                <a:spcPct val="150000"/>
              </a:lnSpc>
            </a:pPr>
            <a:r>
              <a:rPr lang="fr-FR" sz="1050" dirty="0">
                <a:solidFill>
                  <a:srgbClr val="2E3D57"/>
                </a:solidFill>
                <a:latin typeface="Poppins" panose="00000500000000000000" pitchFamily="2" charset="0"/>
                <a:cs typeface="Poppins" panose="00000500000000000000" pitchFamily="2" charset="0"/>
              </a:rPr>
              <a:t>Tertiaire : profils administratifs</a:t>
            </a:r>
          </a:p>
          <a:p>
            <a:pPr>
              <a:lnSpc>
                <a:spcPct val="150000"/>
              </a:lnSpc>
            </a:pPr>
            <a:r>
              <a:rPr lang="fr-FR" sz="1050" dirty="0">
                <a:solidFill>
                  <a:srgbClr val="2E3D57"/>
                </a:solidFill>
                <a:latin typeface="Poppins" panose="00000500000000000000" pitchFamily="2" charset="0"/>
                <a:cs typeface="Poppins" panose="00000500000000000000" pitchFamily="2" charset="0"/>
              </a:rPr>
              <a:t>Restauration : agent de restauration, plongeur</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7" name="Rectangle 6">
            <a:extLst>
              <a:ext uri="{FF2B5EF4-FFF2-40B4-BE49-F238E27FC236}">
                <a16:creationId xmlns:a16="http://schemas.microsoft.com/office/drawing/2014/main" id="{78C2E932-1D1C-27BD-8A56-319940DDB2D4}"/>
              </a:ext>
            </a:extLst>
          </p:cNvPr>
          <p:cNvSpPr/>
          <p:nvPr/>
        </p:nvSpPr>
        <p:spPr>
          <a:xfrm>
            <a:off x="847069" y="6848588"/>
            <a:ext cx="5751657" cy="1708160"/>
          </a:xfrm>
          <a:prstGeom prst="rect">
            <a:avLst/>
          </a:prstGeom>
        </p:spPr>
        <p:txBody>
          <a:bodyPr wrap="square">
            <a:spAutoFit/>
          </a:bodyPr>
          <a:lstStyle/>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AB3A9CE8-8489-A995-932D-63740C76AF4E}"/>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94EDCA50-8D25-B8EC-A5BC-8175F5608F11}"/>
              </a:ext>
            </a:extLst>
          </p:cNvPr>
          <p:cNvSpPr/>
          <p:nvPr/>
        </p:nvSpPr>
        <p:spPr>
          <a:xfrm>
            <a:off x="464749" y="5494827"/>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35 heures</a:t>
            </a:r>
          </a:p>
        </p:txBody>
      </p:sp>
      <p:pic>
        <p:nvPicPr>
          <p:cNvPr id="4" name="Image 3">
            <a:extLst>
              <a:ext uri="{FF2B5EF4-FFF2-40B4-BE49-F238E27FC236}">
                <a16:creationId xmlns:a16="http://schemas.microsoft.com/office/drawing/2014/main" id="{3381BADE-FE2B-20B7-75DE-7A6F5CC8BFEC}"/>
              </a:ext>
            </a:extLst>
          </p:cNvPr>
          <p:cNvPicPr>
            <a:picLocks noChangeAspect="1"/>
          </p:cNvPicPr>
          <p:nvPr/>
        </p:nvPicPr>
        <p:blipFill>
          <a:blip r:embed="rId2"/>
          <a:stretch>
            <a:fillRect/>
          </a:stretch>
        </p:blipFill>
        <p:spPr>
          <a:xfrm>
            <a:off x="5670713" y="243218"/>
            <a:ext cx="603556" cy="573074"/>
          </a:xfrm>
          <a:prstGeom prst="rect">
            <a:avLst/>
          </a:prstGeom>
        </p:spPr>
      </p:pic>
      <p:sp>
        <p:nvSpPr>
          <p:cNvPr id="13" name="Rectangle avec coins rognés en diagonale 15">
            <a:extLst>
              <a:ext uri="{FF2B5EF4-FFF2-40B4-BE49-F238E27FC236}">
                <a16:creationId xmlns:a16="http://schemas.microsoft.com/office/drawing/2014/main" id="{3637ACD0-A547-B399-0108-C88B315DE842}"/>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PRO EMPLOI  </a:t>
            </a:r>
          </a:p>
        </p:txBody>
      </p:sp>
      <p:sp>
        <p:nvSpPr>
          <p:cNvPr id="12" name="ZoneTexte 11">
            <a:extLst>
              <a:ext uri="{FF2B5EF4-FFF2-40B4-BE49-F238E27FC236}">
                <a16:creationId xmlns:a16="http://schemas.microsoft.com/office/drawing/2014/main" id="{A18429C1-CCB5-3BEE-A473-9AC000F2EA52}"/>
              </a:ext>
            </a:extLst>
          </p:cNvPr>
          <p:cNvSpPr txBox="1"/>
          <p:nvPr/>
        </p:nvSpPr>
        <p:spPr>
          <a:xfrm>
            <a:off x="920484" y="6756439"/>
            <a:ext cx="3427012"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Espace BCOWORKER </a:t>
            </a:r>
          </a:p>
          <a:p>
            <a:r>
              <a:rPr lang="fr-FR" sz="1050" dirty="0">
                <a:latin typeface="Poppins" panose="00000500000000000000" pitchFamily="2" charset="0"/>
                <a:cs typeface="Poppins" panose="00000500000000000000" pitchFamily="2" charset="0"/>
              </a:rPr>
              <a:t>6 rue Blaise Pascal </a:t>
            </a:r>
          </a:p>
          <a:p>
            <a:r>
              <a:rPr lang="fr-FR" sz="1050" dirty="0">
                <a:latin typeface="Poppins" panose="00000500000000000000" pitchFamily="2" charset="0"/>
                <a:cs typeface="Poppins" panose="00000500000000000000" pitchFamily="2" charset="0"/>
              </a:rPr>
              <a:t>78990 Elancourt </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01 84 27 11 53</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3"/>
              </a:rPr>
              <a:t>agence78@pro-emploi.fr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4"/>
              </a:rPr>
              <a:t>www.pro-emploi.fr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1866684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42739-BA0E-FD04-8044-8741E24C79B2}"/>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69AA202-9BC4-E788-0602-8279DE2A7F6F}"/>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59</a:t>
            </a:fld>
            <a:endParaRPr lang="fr-FR">
              <a:latin typeface="Poppins" panose="00000500000000000000" pitchFamily="2" charset="0"/>
              <a:cs typeface="Poppins" panose="00000500000000000000" pitchFamily="2" charset="0"/>
            </a:endParaRPr>
          </a:p>
        </p:txBody>
      </p:sp>
      <p:sp>
        <p:nvSpPr>
          <p:cNvPr id="5" name="Rectangle 4">
            <a:extLst>
              <a:ext uri="{FF2B5EF4-FFF2-40B4-BE49-F238E27FC236}">
                <a16:creationId xmlns:a16="http://schemas.microsoft.com/office/drawing/2014/main" id="{998CB82A-D004-9B9C-D8A9-2A300533A1E1}"/>
              </a:ext>
            </a:extLst>
          </p:cNvPr>
          <p:cNvSpPr/>
          <p:nvPr/>
        </p:nvSpPr>
        <p:spPr>
          <a:xfrm>
            <a:off x="544262" y="2000962"/>
            <a:ext cx="5340628" cy="1766061"/>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Favoriser l'insertion professionnelle des personnes en situation de handicap.</a:t>
            </a:r>
          </a:p>
          <a:p>
            <a:pPr>
              <a:lnSpc>
                <a:spcPct val="150000"/>
              </a:lnSpc>
            </a:pPr>
            <a:r>
              <a:rPr lang="fr-FR" sz="1050" dirty="0">
                <a:solidFill>
                  <a:srgbClr val="2E3D57"/>
                </a:solidFill>
                <a:latin typeface="Poppins" panose="00000500000000000000" pitchFamily="2" charset="0"/>
                <a:cs typeface="Poppins" panose="00000500000000000000" pitchFamily="2" charset="0"/>
              </a:rPr>
              <a:t>Accompagner les travailleurs indépendants handicapés dans le développement de leur activité.</a:t>
            </a:r>
          </a:p>
          <a:p>
            <a:pPr>
              <a:lnSpc>
                <a:spcPct val="150000"/>
              </a:lnSpc>
            </a:pPr>
            <a:r>
              <a:rPr lang="fr-FR" sz="1050" dirty="0">
                <a:solidFill>
                  <a:srgbClr val="2E3D57"/>
                </a:solidFill>
                <a:latin typeface="Poppins" panose="00000500000000000000" pitchFamily="2" charset="0"/>
                <a:cs typeface="Poppins" panose="00000500000000000000" pitchFamily="2" charset="0"/>
              </a:rPr>
              <a:t>Mettre en relation les entreprises avec des prestataires inclusifs (TIH, ESAT, EA).</a:t>
            </a:r>
          </a:p>
          <a:p>
            <a:pPr>
              <a:lnSpc>
                <a:spcPct val="150000"/>
              </a:lnSpc>
            </a:pPr>
            <a:r>
              <a:rPr lang="fr-FR" sz="1050" dirty="0">
                <a:solidFill>
                  <a:srgbClr val="2E3D57"/>
                </a:solidFill>
                <a:latin typeface="Poppins" panose="00000500000000000000" pitchFamily="2" charset="0"/>
                <a:cs typeface="Poppins" panose="00000500000000000000" pitchFamily="2" charset="0"/>
              </a:rPr>
              <a:t>Développer les achats responsables et l'inclusion en entreprise.</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p:txBody>
      </p:sp>
      <p:sp>
        <p:nvSpPr>
          <p:cNvPr id="7" name="Rectangle 6">
            <a:extLst>
              <a:ext uri="{FF2B5EF4-FFF2-40B4-BE49-F238E27FC236}">
                <a16:creationId xmlns:a16="http://schemas.microsoft.com/office/drawing/2014/main" id="{B232FEBB-E802-8910-B3D5-2AD7D7EAE3EA}"/>
              </a:ext>
            </a:extLst>
          </p:cNvPr>
          <p:cNvSpPr/>
          <p:nvPr/>
        </p:nvSpPr>
        <p:spPr>
          <a:xfrm>
            <a:off x="847069" y="6848588"/>
            <a:ext cx="5751657" cy="1708160"/>
          </a:xfrm>
          <a:prstGeom prst="rect">
            <a:avLst/>
          </a:prstGeom>
        </p:spPr>
        <p:txBody>
          <a:bodyPr wrap="square">
            <a:spAutoFit/>
          </a:bodyPr>
          <a:lstStyle/>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a:p>
            <a:pPr lvl="0"/>
            <a:endParaRPr lang="fr-FR" sz="1050" dirty="0">
              <a:solidFill>
                <a:srgbClr val="3B4158"/>
              </a:solidFill>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97922851-EA57-068F-40CA-CB74F4F86A05}"/>
              </a:ext>
            </a:extLst>
          </p:cNvPr>
          <p:cNvSpPr/>
          <p:nvPr/>
        </p:nvSpPr>
        <p:spPr>
          <a:xfrm>
            <a:off x="464749" y="4361420"/>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Yvelines </a:t>
            </a:r>
          </a:p>
        </p:txBody>
      </p:sp>
      <p:sp>
        <p:nvSpPr>
          <p:cNvPr id="11" name="Rectangle 10">
            <a:extLst>
              <a:ext uri="{FF2B5EF4-FFF2-40B4-BE49-F238E27FC236}">
                <a16:creationId xmlns:a16="http://schemas.microsoft.com/office/drawing/2014/main" id="{B68434AF-61D8-8F2C-951E-ECC1BAA39090}"/>
              </a:ext>
            </a:extLst>
          </p:cNvPr>
          <p:cNvSpPr/>
          <p:nvPr/>
        </p:nvSpPr>
        <p:spPr>
          <a:xfrm>
            <a:off x="464749" y="5494827"/>
            <a:ext cx="5809520" cy="253916"/>
          </a:xfrm>
          <a:prstGeom prst="rect">
            <a:avLst/>
          </a:prstGeom>
        </p:spPr>
        <p:txBody>
          <a:bodyPr wrap="square">
            <a:spAutoFit/>
          </a:bodyPr>
          <a:lstStyle/>
          <a:p>
            <a:r>
              <a:rPr lang="fr-FR" sz="1050" dirty="0">
                <a:solidFill>
                  <a:srgbClr val="3B4158"/>
                </a:solidFill>
                <a:latin typeface="Poppins" panose="00000500000000000000" pitchFamily="2" charset="0"/>
                <a:cs typeface="Poppins" panose="00000500000000000000" pitchFamily="2" charset="0"/>
              </a:rPr>
              <a:t>26 heures/semaine</a:t>
            </a:r>
          </a:p>
        </p:txBody>
      </p:sp>
      <p:sp>
        <p:nvSpPr>
          <p:cNvPr id="13" name="Rectangle avec coins rognés en diagonale 15">
            <a:extLst>
              <a:ext uri="{FF2B5EF4-FFF2-40B4-BE49-F238E27FC236}">
                <a16:creationId xmlns:a16="http://schemas.microsoft.com/office/drawing/2014/main" id="{F951EBBE-BFB9-7AA1-B9C0-95F2AAD2BD13}"/>
              </a:ext>
            </a:extLst>
          </p:cNvPr>
          <p:cNvSpPr/>
          <p:nvPr/>
        </p:nvSpPr>
        <p:spPr>
          <a:xfrm>
            <a:off x="1519385" y="144079"/>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2E3D57"/>
                </a:solidFill>
                <a:latin typeface="Poppins" panose="00000500000000000000" pitchFamily="2" charset="0"/>
                <a:cs typeface="Poppins" panose="00000500000000000000" pitchFamily="2" charset="0"/>
              </a:rPr>
              <a:t>LINKLUSION  </a:t>
            </a:r>
          </a:p>
        </p:txBody>
      </p:sp>
      <p:sp>
        <p:nvSpPr>
          <p:cNvPr id="12" name="ZoneTexte 11">
            <a:extLst>
              <a:ext uri="{FF2B5EF4-FFF2-40B4-BE49-F238E27FC236}">
                <a16:creationId xmlns:a16="http://schemas.microsoft.com/office/drawing/2014/main" id="{9BE5140B-C8E8-7365-4955-30D30D1F0B2D}"/>
              </a:ext>
            </a:extLst>
          </p:cNvPr>
          <p:cNvSpPr txBox="1"/>
          <p:nvPr/>
        </p:nvSpPr>
        <p:spPr>
          <a:xfrm>
            <a:off x="920483" y="6756439"/>
            <a:ext cx="4357369" cy="1869743"/>
          </a:xfrm>
          <a:prstGeom prst="rect">
            <a:avLst/>
          </a:prstGeom>
          <a:noFill/>
        </p:spPr>
        <p:txBody>
          <a:bodyPr wrap="square">
            <a:spAutoFit/>
          </a:bodyPr>
          <a:lstStyle/>
          <a:p>
            <a:r>
              <a:rPr lang="fr-FR" sz="1050" dirty="0">
                <a:latin typeface="Poppins" panose="00000500000000000000" pitchFamily="2" charset="0"/>
                <a:cs typeface="Poppins" panose="00000500000000000000" pitchFamily="2" charset="0"/>
              </a:rPr>
              <a:t>35 Rue des Chantiers</a:t>
            </a:r>
          </a:p>
          <a:p>
            <a:r>
              <a:rPr lang="fr-FR" sz="1050" dirty="0">
                <a:latin typeface="Poppins" panose="00000500000000000000" pitchFamily="2" charset="0"/>
                <a:cs typeface="Poppins" panose="00000500000000000000" pitchFamily="2" charset="0"/>
              </a:rPr>
              <a:t>78000 VERSAILLES</a:t>
            </a: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06 65 55 41  64 </a:t>
            </a: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hlinkClick r:id="rId2"/>
              </a:rPr>
              <a:t>marie.briand@linklusion.fr</a:t>
            </a:r>
            <a:endParaRPr lang="fr-FR" sz="1050" dirty="0">
              <a:latin typeface="Poppins" panose="00000500000000000000" pitchFamily="2" charset="0"/>
              <a:cs typeface="Poppins" panose="00000500000000000000" pitchFamily="2" charset="0"/>
            </a:endParaRPr>
          </a:p>
          <a:p>
            <a:r>
              <a:rPr lang="fr-FR" sz="1050" dirty="0">
                <a:latin typeface="Poppins" panose="00000500000000000000" pitchFamily="2" charset="0"/>
                <a:cs typeface="Poppins" panose="00000500000000000000" pitchFamily="2" charset="0"/>
              </a:rPr>
              <a:t> </a:t>
            </a:r>
            <a:r>
              <a:rPr lang="fr-FR" sz="1050" dirty="0" err="1">
                <a:latin typeface="Poppins" panose="00000500000000000000" pitchFamily="2" charset="0"/>
                <a:cs typeface="Poppins" panose="00000500000000000000" pitchFamily="2" charset="0"/>
                <a:hlinkClick r:id="rId3"/>
              </a:rPr>
              <a:t>sophie@linklusion.frsophie@linklusion.fr</a:t>
            </a:r>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a:p>
            <a:endParaRPr lang="fr-FR" sz="1050" dirty="0">
              <a:latin typeface="Poppins" panose="00000500000000000000" pitchFamily="2" charset="0"/>
              <a:cs typeface="Poppins" panose="00000500000000000000" pitchFamily="2" charset="0"/>
            </a:endParaRPr>
          </a:p>
        </p:txBody>
      </p:sp>
      <p:sp>
        <p:nvSpPr>
          <p:cNvPr id="3" name="Larme 2">
            <a:extLst>
              <a:ext uri="{FF2B5EF4-FFF2-40B4-BE49-F238E27FC236}">
                <a16:creationId xmlns:a16="http://schemas.microsoft.com/office/drawing/2014/main" id="{0498F5F0-B753-7D6A-A516-1C864F559464}"/>
              </a:ext>
            </a:extLst>
          </p:cNvPr>
          <p:cNvSpPr>
            <a:spLocks noChangeAspect="1"/>
          </p:cNvSpPr>
          <p:nvPr/>
        </p:nvSpPr>
        <p:spPr>
          <a:xfrm>
            <a:off x="5715500" y="110067"/>
            <a:ext cx="608439" cy="574903"/>
          </a:xfrm>
          <a:prstGeom prst="teardrop">
            <a:avLst/>
          </a:prstGeom>
          <a:solidFill>
            <a:srgbClr val="FCE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solidFill>
                  <a:srgbClr val="2E3D57"/>
                </a:solidFill>
                <a:latin typeface="Poppins" panose="00000500000000000000" pitchFamily="2" charset="0"/>
                <a:cs typeface="Poppins" panose="00000500000000000000" pitchFamily="2" charset="0"/>
              </a:rPr>
              <a:t>EITI</a:t>
            </a:r>
          </a:p>
        </p:txBody>
      </p:sp>
    </p:spTree>
    <p:extLst>
      <p:ext uri="{BB962C8B-B14F-4D97-AF65-F5344CB8AC3E}">
        <p14:creationId xmlns:p14="http://schemas.microsoft.com/office/powerpoint/2010/main" val="2181802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D762DE9-2251-CD51-84EC-0727CCB12A51}"/>
              </a:ext>
            </a:extLst>
          </p:cNvPr>
          <p:cNvSpPr txBox="1">
            <a:spLocks/>
          </p:cNvSpPr>
          <p:nvPr/>
        </p:nvSpPr>
        <p:spPr>
          <a:xfrm>
            <a:off x="4843463" y="8475136"/>
            <a:ext cx="1543050" cy="48683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pPr/>
              <a:t>6</a:t>
            </a:fld>
            <a:endParaRPr lang="fr-FR" dirty="0">
              <a:solidFill>
                <a:srgbClr val="2E3D57"/>
              </a:solidFill>
              <a:latin typeface="Poppins" panose="00000500000000000000" pitchFamily="2" charset="0"/>
              <a:cs typeface="Poppins" panose="00000500000000000000" pitchFamily="2" charset="0"/>
            </a:endParaRPr>
          </a:p>
        </p:txBody>
      </p:sp>
      <p:sp>
        <p:nvSpPr>
          <p:cNvPr id="3" name="ZoneTexte 2">
            <a:extLst>
              <a:ext uri="{FF2B5EF4-FFF2-40B4-BE49-F238E27FC236}">
                <a16:creationId xmlns:a16="http://schemas.microsoft.com/office/drawing/2014/main" id="{58345EB8-1E0B-0080-DD19-5B25AC8336A6}"/>
              </a:ext>
            </a:extLst>
          </p:cNvPr>
          <p:cNvSpPr txBox="1"/>
          <p:nvPr/>
        </p:nvSpPr>
        <p:spPr>
          <a:xfrm>
            <a:off x="1652553" y="1979503"/>
            <a:ext cx="3703898" cy="400110"/>
          </a:xfrm>
          <a:prstGeom prst="rect">
            <a:avLst/>
          </a:prstGeom>
          <a:noFill/>
          <a:ln>
            <a:noFill/>
          </a:ln>
        </p:spPr>
        <p:txBody>
          <a:bodyPr wrap="square" rtlCol="0">
            <a:spAutoFit/>
          </a:bodyPr>
          <a:lstStyle/>
          <a:p>
            <a:r>
              <a:rPr lang="fr-FR" sz="1000" dirty="0">
                <a:solidFill>
                  <a:srgbClr val="2E3D57"/>
                </a:solidFill>
                <a:latin typeface="Poppins" panose="00000500000000000000" pitchFamily="2" charset="0"/>
                <a:cs typeface="Poppins" panose="00000500000000000000" pitchFamily="2" charset="0"/>
              </a:rPr>
              <a:t>Croix Rouge Vocation </a:t>
            </a:r>
          </a:p>
          <a:p>
            <a:r>
              <a:rPr lang="fr-FR" sz="1000" dirty="0" err="1">
                <a:solidFill>
                  <a:srgbClr val="2E3D57"/>
                </a:solidFill>
                <a:latin typeface="Poppins" panose="00000500000000000000" pitchFamily="2" charset="0"/>
                <a:cs typeface="Poppins" panose="00000500000000000000" pitchFamily="2" charset="0"/>
              </a:rPr>
              <a:t>Poles</a:t>
            </a:r>
            <a:r>
              <a:rPr lang="fr-FR" sz="1000" dirty="0">
                <a:solidFill>
                  <a:srgbClr val="2E3D57"/>
                </a:solidFill>
                <a:latin typeface="Poppins" panose="00000500000000000000" pitchFamily="2" charset="0"/>
                <a:cs typeface="Poppins" panose="00000500000000000000" pitchFamily="2" charset="0"/>
              </a:rPr>
              <a:t> Médico-Social </a:t>
            </a:r>
          </a:p>
        </p:txBody>
      </p:sp>
      <p:sp>
        <p:nvSpPr>
          <p:cNvPr id="4" name="Rectangle 3">
            <a:extLst>
              <a:ext uri="{FF2B5EF4-FFF2-40B4-BE49-F238E27FC236}">
                <a16:creationId xmlns:a16="http://schemas.microsoft.com/office/drawing/2014/main" id="{1AAA1CD4-6728-90F2-83E4-4DAF46AB3DC2}"/>
              </a:ext>
            </a:extLst>
          </p:cNvPr>
          <p:cNvSpPr/>
          <p:nvPr/>
        </p:nvSpPr>
        <p:spPr>
          <a:xfrm>
            <a:off x="1383792" y="1470618"/>
            <a:ext cx="4785394" cy="326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2E3D57"/>
                </a:solidFill>
                <a:latin typeface="Poppins" panose="00000500000000000000" pitchFamily="2" charset="0"/>
                <a:cs typeface="Poppins" panose="00000500000000000000" pitchFamily="2" charset="0"/>
              </a:rPr>
              <a:t>SERVICES À LA PERSONNE</a:t>
            </a:r>
            <a:endParaRPr lang="fr-FR" sz="600" dirty="0">
              <a:solidFill>
                <a:srgbClr val="2E3D57"/>
              </a:solidFill>
              <a:latin typeface="Poppins" panose="00000500000000000000" pitchFamily="2" charset="0"/>
              <a:cs typeface="Poppins" panose="00000500000000000000" pitchFamily="2" charset="0"/>
            </a:endParaRPr>
          </a:p>
        </p:txBody>
      </p:sp>
      <p:sp>
        <p:nvSpPr>
          <p:cNvPr id="5" name="ZoneTexte 4">
            <a:extLst>
              <a:ext uri="{FF2B5EF4-FFF2-40B4-BE49-F238E27FC236}">
                <a16:creationId xmlns:a16="http://schemas.microsoft.com/office/drawing/2014/main" id="{F5EAC22B-CF3F-9412-150A-8FD74D072753}"/>
              </a:ext>
            </a:extLst>
          </p:cNvPr>
          <p:cNvSpPr txBox="1"/>
          <p:nvPr/>
        </p:nvSpPr>
        <p:spPr>
          <a:xfrm>
            <a:off x="1652553" y="3264515"/>
            <a:ext cx="3703898" cy="1938992"/>
          </a:xfrm>
          <a:prstGeom prst="rect">
            <a:avLst/>
          </a:prstGeom>
          <a:noFill/>
          <a:ln>
            <a:noFill/>
          </a:ln>
        </p:spPr>
        <p:txBody>
          <a:bodyPr wrap="square" rtlCol="0">
            <a:spAutoFit/>
          </a:bodyPr>
          <a:lstStyle/>
          <a:p>
            <a:r>
              <a:rPr lang="fr-FR" sz="1000" dirty="0" err="1">
                <a:solidFill>
                  <a:srgbClr val="2E3D57"/>
                </a:solidFill>
                <a:latin typeface="Poppins" panose="00000500000000000000" pitchFamily="2" charset="0"/>
                <a:cs typeface="Poppins" panose="00000500000000000000" pitchFamily="2" charset="0"/>
              </a:rPr>
              <a:t>Isy</a:t>
            </a:r>
            <a:r>
              <a:rPr lang="fr-FR" sz="1000" dirty="0">
                <a:solidFill>
                  <a:srgbClr val="2E3D57"/>
                </a:solidFill>
                <a:latin typeface="Poppins" panose="00000500000000000000" pitchFamily="2" charset="0"/>
                <a:cs typeface="Poppins" panose="00000500000000000000" pitchFamily="2" charset="0"/>
              </a:rPr>
              <a:t> </a:t>
            </a:r>
            <a:r>
              <a:rPr lang="fr-FR" sz="1000" dirty="0" err="1">
                <a:solidFill>
                  <a:srgbClr val="2E3D57"/>
                </a:solidFill>
                <a:latin typeface="Poppins" panose="00000500000000000000" pitchFamily="2" charset="0"/>
                <a:cs typeface="Poppins" panose="00000500000000000000" pitchFamily="2" charset="0"/>
              </a:rPr>
              <a:t>Conet</a:t>
            </a:r>
            <a:r>
              <a:rPr lang="fr-FR" sz="1000" dirty="0">
                <a:solidFill>
                  <a:srgbClr val="2E3D57"/>
                </a:solidFill>
                <a:latin typeface="Poppins" panose="00000500000000000000" pitchFamily="2" charset="0"/>
                <a:cs typeface="Poppins" panose="00000500000000000000" pitchFamily="2" charset="0"/>
              </a:rPr>
              <a:t> </a:t>
            </a:r>
          </a:p>
          <a:p>
            <a:r>
              <a:rPr lang="fr-FR" sz="1000" dirty="0" err="1">
                <a:solidFill>
                  <a:srgbClr val="2E3D57"/>
                </a:solidFill>
                <a:latin typeface="Poppins" panose="00000500000000000000" pitchFamily="2" charset="0"/>
                <a:cs typeface="Poppins" panose="00000500000000000000" pitchFamily="2" charset="0"/>
              </a:rPr>
              <a:t>Aptima</a:t>
            </a:r>
            <a:r>
              <a:rPr lang="fr-FR" sz="1000" dirty="0">
                <a:solidFill>
                  <a:srgbClr val="2E3D57"/>
                </a:solidFill>
                <a:latin typeface="Poppins" panose="00000500000000000000" pitchFamily="2" charset="0"/>
                <a:cs typeface="Poppins" panose="00000500000000000000" pitchFamily="2" charset="0"/>
              </a:rPr>
              <a:t> Réciprocité</a:t>
            </a:r>
          </a:p>
          <a:p>
            <a:r>
              <a:rPr lang="fr-FR" sz="1000" dirty="0" err="1">
                <a:solidFill>
                  <a:srgbClr val="2E3D57"/>
                </a:solidFill>
                <a:latin typeface="Poppins" panose="00000500000000000000" pitchFamily="2" charset="0"/>
                <a:cs typeface="Poppins" panose="00000500000000000000" pitchFamily="2" charset="0"/>
              </a:rPr>
              <a:t>Afpi</a:t>
            </a:r>
            <a:r>
              <a:rPr lang="fr-FR" sz="1000" dirty="0">
                <a:solidFill>
                  <a:srgbClr val="2E3D57"/>
                </a:solidFill>
                <a:latin typeface="Poppins" panose="00000500000000000000" pitchFamily="2" charset="0"/>
                <a:cs typeface="Poppins" panose="00000500000000000000" pitchFamily="2" charset="0"/>
              </a:rPr>
              <a:t> </a:t>
            </a:r>
          </a:p>
          <a:p>
            <a:r>
              <a:rPr lang="fr-FR" sz="1000" dirty="0">
                <a:solidFill>
                  <a:srgbClr val="2E3D57"/>
                </a:solidFill>
                <a:latin typeface="Poppins" panose="00000500000000000000" pitchFamily="2" charset="0"/>
                <a:cs typeface="Poppins" panose="00000500000000000000" pitchFamily="2" charset="0"/>
              </a:rPr>
              <a:t>Défi Services </a:t>
            </a:r>
          </a:p>
          <a:p>
            <a:r>
              <a:rPr lang="fr-FR" sz="1000" dirty="0" err="1">
                <a:solidFill>
                  <a:srgbClr val="2E3D57"/>
                </a:solidFill>
                <a:latin typeface="Poppins" panose="00000500000000000000" pitchFamily="2" charset="0"/>
                <a:cs typeface="Poppins" panose="00000500000000000000" pitchFamily="2" charset="0"/>
              </a:rPr>
              <a:t>Essy</a:t>
            </a:r>
            <a:r>
              <a:rPr lang="fr-FR" sz="1000" dirty="0">
                <a:solidFill>
                  <a:srgbClr val="2E3D57"/>
                </a:solidFill>
                <a:latin typeface="Poppins" panose="00000500000000000000" pitchFamily="2" charset="0"/>
                <a:cs typeface="Poppins" panose="00000500000000000000" pitchFamily="2" charset="0"/>
              </a:rPr>
              <a:t> </a:t>
            </a:r>
          </a:p>
          <a:p>
            <a:r>
              <a:rPr lang="fr-FR" sz="1000" dirty="0">
                <a:solidFill>
                  <a:srgbClr val="2E3D57"/>
                </a:solidFill>
                <a:latin typeface="Poppins" panose="00000500000000000000" pitchFamily="2" charset="0"/>
                <a:cs typeface="Poppins" panose="00000500000000000000" pitchFamily="2" charset="0"/>
              </a:rPr>
              <a:t>Chantiers Yvelines </a:t>
            </a:r>
          </a:p>
          <a:p>
            <a:r>
              <a:rPr lang="fr-FR" sz="1000" dirty="0">
                <a:solidFill>
                  <a:srgbClr val="2E3D57"/>
                </a:solidFill>
                <a:latin typeface="Poppins" panose="00000500000000000000" pitchFamily="2" charset="0"/>
                <a:cs typeface="Poppins" panose="00000500000000000000" pitchFamily="2" charset="0"/>
              </a:rPr>
              <a:t>Sequoia </a:t>
            </a:r>
          </a:p>
          <a:p>
            <a:r>
              <a:rPr lang="fr-FR" sz="1000" dirty="0" err="1">
                <a:solidFill>
                  <a:srgbClr val="2E3D57"/>
                </a:solidFill>
                <a:latin typeface="Poppins" panose="00000500000000000000" pitchFamily="2" charset="0"/>
                <a:cs typeface="Poppins" panose="00000500000000000000" pitchFamily="2" charset="0"/>
              </a:rPr>
              <a:t>Inserxo</a:t>
            </a:r>
            <a:r>
              <a:rPr lang="fr-FR" sz="1000" dirty="0">
                <a:solidFill>
                  <a:srgbClr val="2E3D57"/>
                </a:solidFill>
                <a:latin typeface="Poppins" panose="00000500000000000000" pitchFamily="2" charset="0"/>
                <a:cs typeface="Poppins" panose="00000500000000000000" pitchFamily="2" charset="0"/>
              </a:rPr>
              <a:t> </a:t>
            </a:r>
          </a:p>
          <a:p>
            <a:r>
              <a:rPr lang="fr-FR" sz="1000" dirty="0">
                <a:solidFill>
                  <a:srgbClr val="2E3D57"/>
                </a:solidFill>
                <a:latin typeface="Poppins" panose="00000500000000000000" pitchFamily="2" charset="0"/>
                <a:cs typeface="Poppins" panose="00000500000000000000" pitchFamily="2" charset="0"/>
              </a:rPr>
              <a:t>Pro Insert </a:t>
            </a:r>
          </a:p>
          <a:p>
            <a:r>
              <a:rPr lang="fr-FR" sz="1000" dirty="0">
                <a:solidFill>
                  <a:srgbClr val="2E3D57"/>
                </a:solidFill>
                <a:latin typeface="Poppins" panose="00000500000000000000" pitchFamily="2" charset="0"/>
                <a:cs typeface="Poppins" panose="00000500000000000000" pitchFamily="2" charset="0"/>
              </a:rPr>
              <a:t>Val Services </a:t>
            </a:r>
          </a:p>
          <a:p>
            <a:r>
              <a:rPr lang="fr-FR" sz="1000" dirty="0" err="1">
                <a:solidFill>
                  <a:srgbClr val="2E3D57"/>
                </a:solidFill>
                <a:latin typeface="Poppins" panose="00000500000000000000" pitchFamily="2" charset="0"/>
                <a:cs typeface="Poppins" panose="00000500000000000000" pitchFamily="2" charset="0"/>
              </a:rPr>
              <a:t>Ergos</a:t>
            </a:r>
            <a:r>
              <a:rPr lang="fr-FR" sz="1000" dirty="0">
                <a:solidFill>
                  <a:srgbClr val="2E3D57"/>
                </a:solidFill>
                <a:latin typeface="Poppins" panose="00000500000000000000" pitchFamily="2" charset="0"/>
                <a:cs typeface="Poppins" panose="00000500000000000000" pitchFamily="2" charset="0"/>
              </a:rPr>
              <a:t> </a:t>
            </a:r>
          </a:p>
          <a:p>
            <a:r>
              <a:rPr lang="fr-FR" sz="1000" dirty="0">
                <a:solidFill>
                  <a:srgbClr val="2E3D57"/>
                </a:solidFill>
                <a:latin typeface="Poppins" panose="00000500000000000000" pitchFamily="2" charset="0"/>
                <a:cs typeface="Poppins" panose="00000500000000000000" pitchFamily="2" charset="0"/>
              </a:rPr>
              <a:t>Drop Insertion </a:t>
            </a:r>
          </a:p>
        </p:txBody>
      </p:sp>
      <p:sp>
        <p:nvSpPr>
          <p:cNvPr id="7" name="ZoneTexte 6">
            <a:extLst>
              <a:ext uri="{FF2B5EF4-FFF2-40B4-BE49-F238E27FC236}">
                <a16:creationId xmlns:a16="http://schemas.microsoft.com/office/drawing/2014/main" id="{6227C187-DDCF-F8BF-23FB-26BAD63AFA05}"/>
              </a:ext>
            </a:extLst>
          </p:cNvPr>
          <p:cNvSpPr txBox="1"/>
          <p:nvPr/>
        </p:nvSpPr>
        <p:spPr>
          <a:xfrm>
            <a:off x="1585846" y="7837420"/>
            <a:ext cx="3703898" cy="1785104"/>
          </a:xfrm>
          <a:prstGeom prst="rect">
            <a:avLst/>
          </a:prstGeom>
          <a:noFill/>
          <a:ln>
            <a:noFill/>
          </a:ln>
        </p:spPr>
        <p:txBody>
          <a:bodyPr wrap="square" rtlCol="0">
            <a:spAutoFit/>
          </a:bodyPr>
          <a:lstStyle/>
          <a:p>
            <a:r>
              <a:rPr lang="fr-FR" sz="1000" dirty="0">
                <a:solidFill>
                  <a:srgbClr val="2E3D57"/>
                </a:solidFill>
                <a:latin typeface="Poppins" panose="00000500000000000000" pitchFamily="2" charset="0"/>
                <a:cs typeface="Poppins" panose="00000500000000000000" pitchFamily="2" charset="0"/>
              </a:rPr>
              <a:t>Bon et Rebond </a:t>
            </a:r>
          </a:p>
          <a:p>
            <a:r>
              <a:rPr lang="fr-FR" sz="1000" dirty="0" err="1">
                <a:solidFill>
                  <a:srgbClr val="2E3D57"/>
                </a:solidFill>
                <a:latin typeface="Poppins" panose="00000500000000000000" pitchFamily="2" charset="0"/>
                <a:cs typeface="Poppins" panose="00000500000000000000" pitchFamily="2" charset="0"/>
              </a:rPr>
              <a:t>Equalis</a:t>
            </a:r>
            <a:r>
              <a:rPr lang="fr-FR" sz="1000" dirty="0">
                <a:solidFill>
                  <a:srgbClr val="2E3D57"/>
                </a:solidFill>
                <a:latin typeface="Poppins" panose="00000500000000000000" pitchFamily="2" charset="0"/>
                <a:cs typeface="Poppins" panose="00000500000000000000" pitchFamily="2" charset="0"/>
              </a:rPr>
              <a:t> Traiteur Solidaire </a:t>
            </a:r>
          </a:p>
          <a:p>
            <a:r>
              <a:rPr lang="fr-FR" sz="1000" dirty="0">
                <a:solidFill>
                  <a:srgbClr val="2E3D57"/>
                </a:solidFill>
                <a:latin typeface="Poppins" panose="00000500000000000000" pitchFamily="2" charset="0"/>
                <a:cs typeface="Poppins" panose="00000500000000000000" pitchFamily="2" charset="0"/>
              </a:rPr>
              <a:t>Chantiers Yvelines </a:t>
            </a:r>
          </a:p>
          <a:p>
            <a:r>
              <a:rPr lang="fr-FR" sz="1000" dirty="0" err="1">
                <a:solidFill>
                  <a:srgbClr val="2E3D57"/>
                </a:solidFill>
                <a:latin typeface="Poppins" panose="00000500000000000000" pitchFamily="2" charset="0"/>
                <a:cs typeface="Poppins" panose="00000500000000000000" pitchFamily="2" charset="0"/>
              </a:rPr>
              <a:t>Afpi</a:t>
            </a:r>
            <a:endParaRPr lang="fr-FR" sz="1000" dirty="0">
              <a:solidFill>
                <a:srgbClr val="2E3D57"/>
              </a:solidFill>
              <a:latin typeface="Poppins" panose="00000500000000000000" pitchFamily="2" charset="0"/>
              <a:cs typeface="Poppins" panose="00000500000000000000" pitchFamily="2" charset="0"/>
            </a:endParaRPr>
          </a:p>
          <a:p>
            <a:r>
              <a:rPr lang="fr-FR" sz="1000" dirty="0" err="1">
                <a:solidFill>
                  <a:srgbClr val="2E3D57"/>
                </a:solidFill>
                <a:latin typeface="Poppins" panose="00000500000000000000" pitchFamily="2" charset="0"/>
                <a:cs typeface="Poppins" panose="00000500000000000000" pitchFamily="2" charset="0"/>
              </a:rPr>
              <a:t>Essy</a:t>
            </a:r>
            <a:endParaRPr lang="fr-FR" sz="1000" dirty="0">
              <a:solidFill>
                <a:srgbClr val="2E3D57"/>
              </a:solidFill>
              <a:latin typeface="Poppins" panose="00000500000000000000" pitchFamily="2" charset="0"/>
              <a:cs typeface="Poppins" panose="00000500000000000000" pitchFamily="2" charset="0"/>
            </a:endParaRPr>
          </a:p>
          <a:p>
            <a:r>
              <a:rPr lang="fr-FR" sz="1000" dirty="0">
                <a:solidFill>
                  <a:srgbClr val="2E3D57"/>
                </a:solidFill>
                <a:latin typeface="Poppins" panose="00000500000000000000" pitchFamily="2" charset="0"/>
                <a:cs typeface="Poppins" panose="00000500000000000000" pitchFamily="2" charset="0"/>
              </a:rPr>
              <a:t>Défi services + </a:t>
            </a:r>
          </a:p>
          <a:p>
            <a:r>
              <a:rPr lang="fr-FR" sz="1000" dirty="0">
                <a:solidFill>
                  <a:srgbClr val="2E3D57"/>
                </a:solidFill>
                <a:latin typeface="Poppins" panose="00000500000000000000" pitchFamily="2" charset="0"/>
                <a:cs typeface="Poppins" panose="00000500000000000000" pitchFamily="2" charset="0"/>
              </a:rPr>
              <a:t>Sequoia </a:t>
            </a:r>
          </a:p>
          <a:p>
            <a:r>
              <a:rPr lang="fr-FR" sz="1000" dirty="0" err="1">
                <a:solidFill>
                  <a:srgbClr val="2E3D57"/>
                </a:solidFill>
                <a:latin typeface="Poppins" panose="00000500000000000000" pitchFamily="2" charset="0"/>
                <a:cs typeface="Poppins" panose="00000500000000000000" pitchFamily="2" charset="0"/>
              </a:rPr>
              <a:t>Inserxo</a:t>
            </a:r>
            <a:endParaRPr lang="fr-FR" sz="1000" dirty="0">
              <a:solidFill>
                <a:srgbClr val="2E3D57"/>
              </a:solidFill>
              <a:latin typeface="Poppins" panose="00000500000000000000" pitchFamily="2" charset="0"/>
              <a:cs typeface="Poppins" panose="00000500000000000000" pitchFamily="2" charset="0"/>
            </a:endParaRPr>
          </a:p>
          <a:p>
            <a:r>
              <a:rPr lang="fr-FR" sz="1000" dirty="0" err="1">
                <a:solidFill>
                  <a:srgbClr val="2E3D57"/>
                </a:solidFill>
                <a:latin typeface="Poppins" panose="00000500000000000000" pitchFamily="2" charset="0"/>
                <a:cs typeface="Poppins" panose="00000500000000000000" pitchFamily="2" charset="0"/>
              </a:rPr>
              <a:t>Utopyk</a:t>
            </a:r>
            <a:r>
              <a:rPr lang="fr-FR" sz="1000" dirty="0">
                <a:solidFill>
                  <a:srgbClr val="2E3D57"/>
                </a:solidFill>
                <a:latin typeface="Poppins" panose="00000500000000000000" pitchFamily="2" charset="0"/>
                <a:cs typeface="Poppins" panose="00000500000000000000" pitchFamily="2" charset="0"/>
              </a:rPr>
              <a:t> 78 </a:t>
            </a:r>
          </a:p>
          <a:p>
            <a:r>
              <a:rPr lang="fr-FR" sz="1000" dirty="0">
                <a:solidFill>
                  <a:srgbClr val="2E3D57"/>
                </a:solidFill>
                <a:latin typeface="Poppins" panose="00000500000000000000" pitchFamily="2" charset="0"/>
                <a:cs typeface="Poppins" panose="00000500000000000000" pitchFamily="2" charset="0"/>
              </a:rPr>
              <a:t>Elior </a:t>
            </a:r>
          </a:p>
          <a:p>
            <a:r>
              <a:rPr lang="fr-FR" sz="1000" dirty="0">
                <a:solidFill>
                  <a:srgbClr val="2E3D57"/>
                </a:solidFill>
                <a:latin typeface="Poppins" panose="00000500000000000000" pitchFamily="2" charset="0"/>
                <a:cs typeface="Poppins" panose="00000500000000000000" pitchFamily="2" charset="0"/>
              </a:rPr>
              <a:t>Pro Emploi </a:t>
            </a:r>
          </a:p>
        </p:txBody>
      </p:sp>
      <p:sp>
        <p:nvSpPr>
          <p:cNvPr id="8" name="Rectangle 7">
            <a:extLst>
              <a:ext uri="{FF2B5EF4-FFF2-40B4-BE49-F238E27FC236}">
                <a16:creationId xmlns:a16="http://schemas.microsoft.com/office/drawing/2014/main" id="{B50B9112-8F6B-4A20-8C19-D4466459EB12}"/>
              </a:ext>
            </a:extLst>
          </p:cNvPr>
          <p:cNvSpPr/>
          <p:nvPr/>
        </p:nvSpPr>
        <p:spPr>
          <a:xfrm>
            <a:off x="1219200" y="0"/>
            <a:ext cx="329184" cy="768096"/>
          </a:xfrm>
          <a:prstGeom prst="rect">
            <a:avLst/>
          </a:prstGeom>
          <a:solidFill>
            <a:srgbClr val="D40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2E3D57"/>
              </a:solidFill>
              <a:latin typeface="Poppins" panose="00000500000000000000" pitchFamily="2" charset="0"/>
              <a:cs typeface="Poppins" panose="00000500000000000000" pitchFamily="2" charset="0"/>
            </a:endParaRPr>
          </a:p>
        </p:txBody>
      </p:sp>
      <p:sp>
        <p:nvSpPr>
          <p:cNvPr id="9" name="ZoneTexte 8">
            <a:extLst>
              <a:ext uri="{FF2B5EF4-FFF2-40B4-BE49-F238E27FC236}">
                <a16:creationId xmlns:a16="http://schemas.microsoft.com/office/drawing/2014/main" id="{50862E24-244B-E323-0696-ABDECC5C7D04}"/>
              </a:ext>
            </a:extLst>
          </p:cNvPr>
          <p:cNvSpPr txBox="1"/>
          <p:nvPr/>
        </p:nvSpPr>
        <p:spPr>
          <a:xfrm>
            <a:off x="1519139" y="452743"/>
            <a:ext cx="5443175" cy="369332"/>
          </a:xfrm>
          <a:prstGeom prst="rect">
            <a:avLst/>
          </a:prstGeom>
          <a:noFill/>
        </p:spPr>
        <p:txBody>
          <a:bodyPr wrap="square" rtlCol="0">
            <a:spAutoFit/>
          </a:bodyPr>
          <a:lstStyle/>
          <a:p>
            <a:pPr defTabSz="457200"/>
            <a:r>
              <a:rPr lang="fr-FR" b="1" dirty="0">
                <a:solidFill>
                  <a:srgbClr val="2E3D57"/>
                </a:solidFill>
                <a:latin typeface="Poppins" panose="00000500000000000000" pitchFamily="2" charset="0"/>
                <a:cs typeface="Poppins" panose="00000500000000000000" pitchFamily="2" charset="0"/>
              </a:rPr>
              <a:t>L’IAE – Répartition par secteur d’activité</a:t>
            </a:r>
          </a:p>
        </p:txBody>
      </p:sp>
      <p:sp>
        <p:nvSpPr>
          <p:cNvPr id="10" name="Rectangle 9">
            <a:extLst>
              <a:ext uri="{FF2B5EF4-FFF2-40B4-BE49-F238E27FC236}">
                <a16:creationId xmlns:a16="http://schemas.microsoft.com/office/drawing/2014/main" id="{49749446-1D25-A40E-9A32-E91581485816}"/>
              </a:ext>
            </a:extLst>
          </p:cNvPr>
          <p:cNvSpPr/>
          <p:nvPr/>
        </p:nvSpPr>
        <p:spPr>
          <a:xfrm>
            <a:off x="1402086" y="2890310"/>
            <a:ext cx="4785394" cy="326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2E3D57"/>
                </a:solidFill>
                <a:latin typeface="Poppins" panose="00000500000000000000" pitchFamily="2" charset="0"/>
                <a:cs typeface="Poppins" panose="00000500000000000000" pitchFamily="2" charset="0"/>
              </a:rPr>
              <a:t>NETTOYAGE – PROPRETÉ</a:t>
            </a:r>
          </a:p>
          <a:p>
            <a:r>
              <a:rPr lang="fr-FR" sz="1100" dirty="0">
                <a:solidFill>
                  <a:srgbClr val="2E3D57"/>
                </a:solidFill>
                <a:latin typeface="Poppins" panose="00000500000000000000" pitchFamily="2" charset="0"/>
                <a:cs typeface="Poppins" panose="00000500000000000000" pitchFamily="2" charset="0"/>
              </a:rPr>
              <a:t>(Hors service à la personne)</a:t>
            </a:r>
          </a:p>
        </p:txBody>
      </p:sp>
      <p:sp>
        <p:nvSpPr>
          <p:cNvPr id="11" name="Rectangle 10">
            <a:extLst>
              <a:ext uri="{FF2B5EF4-FFF2-40B4-BE49-F238E27FC236}">
                <a16:creationId xmlns:a16="http://schemas.microsoft.com/office/drawing/2014/main" id="{F793BB21-CBCE-E585-06AD-09F773A28937}"/>
              </a:ext>
            </a:extLst>
          </p:cNvPr>
          <p:cNvSpPr/>
          <p:nvPr/>
        </p:nvSpPr>
        <p:spPr>
          <a:xfrm>
            <a:off x="1118657" y="7745136"/>
            <a:ext cx="4785394" cy="326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2E3D57"/>
                </a:solidFill>
                <a:latin typeface="Poppins" panose="00000500000000000000" pitchFamily="2" charset="0"/>
                <a:cs typeface="Poppins" panose="00000500000000000000" pitchFamily="2" charset="0"/>
              </a:rPr>
              <a:t>RESTAURATION - TRAITEUR</a:t>
            </a:r>
            <a:endParaRPr lang="fr-FR" sz="600" dirty="0">
              <a:solidFill>
                <a:srgbClr val="2E3D57"/>
              </a:solidFill>
              <a:latin typeface="Poppins" panose="00000500000000000000" pitchFamily="2" charset="0"/>
              <a:cs typeface="Poppins" panose="00000500000000000000" pitchFamily="2" charset="0"/>
            </a:endParaRPr>
          </a:p>
        </p:txBody>
      </p:sp>
      <p:sp>
        <p:nvSpPr>
          <p:cNvPr id="12" name="Rectangle 11">
            <a:extLst>
              <a:ext uri="{FF2B5EF4-FFF2-40B4-BE49-F238E27FC236}">
                <a16:creationId xmlns:a16="http://schemas.microsoft.com/office/drawing/2014/main" id="{76A69BA2-4A91-126E-7DB4-B750F4968E03}"/>
              </a:ext>
            </a:extLst>
          </p:cNvPr>
          <p:cNvSpPr/>
          <p:nvPr/>
        </p:nvSpPr>
        <p:spPr>
          <a:xfrm>
            <a:off x="1341121" y="4940460"/>
            <a:ext cx="4785394" cy="326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2E3D57"/>
                </a:solidFill>
                <a:latin typeface="Poppins" panose="00000500000000000000" pitchFamily="2" charset="0"/>
                <a:cs typeface="Poppins" panose="00000500000000000000" pitchFamily="2" charset="0"/>
              </a:rPr>
              <a:t>BTP</a:t>
            </a:r>
            <a:endParaRPr lang="fr-FR" sz="600" dirty="0">
              <a:solidFill>
                <a:srgbClr val="2E3D57"/>
              </a:solidFill>
              <a:latin typeface="Poppins" panose="00000500000000000000" pitchFamily="2" charset="0"/>
              <a:cs typeface="Poppins" panose="00000500000000000000" pitchFamily="2" charset="0"/>
            </a:endParaRPr>
          </a:p>
        </p:txBody>
      </p:sp>
      <p:pic>
        <p:nvPicPr>
          <p:cNvPr id="13" name="Image 12">
            <a:extLst>
              <a:ext uri="{FF2B5EF4-FFF2-40B4-BE49-F238E27FC236}">
                <a16:creationId xmlns:a16="http://schemas.microsoft.com/office/drawing/2014/main" id="{8CDC9D7D-ABFA-E940-837F-4F36B27780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615" y="5479537"/>
            <a:ext cx="489189" cy="489189"/>
          </a:xfrm>
          <a:prstGeom prst="rect">
            <a:avLst/>
          </a:prstGeom>
        </p:spPr>
      </p:pic>
      <p:pic>
        <p:nvPicPr>
          <p:cNvPr id="14" name="Image 13">
            <a:extLst>
              <a:ext uri="{FF2B5EF4-FFF2-40B4-BE49-F238E27FC236}">
                <a16:creationId xmlns:a16="http://schemas.microsoft.com/office/drawing/2014/main" id="{FC2A9291-0CFB-F980-E38E-AB7B414CF4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1618"/>
          <a:stretch/>
        </p:blipFill>
        <p:spPr>
          <a:xfrm>
            <a:off x="590227" y="1742434"/>
            <a:ext cx="887260" cy="994676"/>
          </a:xfrm>
          <a:prstGeom prst="rect">
            <a:avLst/>
          </a:prstGeom>
        </p:spPr>
      </p:pic>
      <p:sp>
        <p:nvSpPr>
          <p:cNvPr id="15" name="Rectangle 14">
            <a:extLst>
              <a:ext uri="{FF2B5EF4-FFF2-40B4-BE49-F238E27FC236}">
                <a16:creationId xmlns:a16="http://schemas.microsoft.com/office/drawing/2014/main" id="{FFAD7C36-2F92-FCB2-C960-7729C1E06950}"/>
              </a:ext>
            </a:extLst>
          </p:cNvPr>
          <p:cNvSpPr/>
          <p:nvPr/>
        </p:nvSpPr>
        <p:spPr>
          <a:xfrm>
            <a:off x="1106430" y="2197303"/>
            <a:ext cx="295656" cy="471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2E3D57"/>
              </a:solidFill>
              <a:latin typeface="Poppins" panose="00000500000000000000" pitchFamily="2" charset="0"/>
              <a:cs typeface="Poppins" panose="00000500000000000000" pitchFamily="2" charset="0"/>
            </a:endParaRPr>
          </a:p>
        </p:txBody>
      </p:sp>
      <p:pic>
        <p:nvPicPr>
          <p:cNvPr id="16" name="Image 15">
            <a:extLst>
              <a:ext uri="{FF2B5EF4-FFF2-40B4-BE49-F238E27FC236}">
                <a16:creationId xmlns:a16="http://schemas.microsoft.com/office/drawing/2014/main" id="{8DA19370-ECB7-658A-9292-116D5F5F4A2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608" b="50453"/>
          <a:stretch/>
        </p:blipFill>
        <p:spPr>
          <a:xfrm>
            <a:off x="1045728" y="2218927"/>
            <a:ext cx="461950" cy="495767"/>
          </a:xfrm>
          <a:prstGeom prst="rect">
            <a:avLst/>
          </a:prstGeom>
        </p:spPr>
      </p:pic>
      <p:pic>
        <p:nvPicPr>
          <p:cNvPr id="17" name="Picture 7">
            <a:extLst>
              <a:ext uri="{FF2B5EF4-FFF2-40B4-BE49-F238E27FC236}">
                <a16:creationId xmlns:a16="http://schemas.microsoft.com/office/drawing/2014/main" id="{887E863C-E47E-12E0-B267-756D4C5B969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134" t="52524" r="80100" b="30894"/>
          <a:stretch/>
        </p:blipFill>
        <p:spPr bwMode="auto">
          <a:xfrm>
            <a:off x="844076" y="5941485"/>
            <a:ext cx="464266" cy="55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 17">
            <a:extLst>
              <a:ext uri="{FF2B5EF4-FFF2-40B4-BE49-F238E27FC236}">
                <a16:creationId xmlns:a16="http://schemas.microsoft.com/office/drawing/2014/main" id="{E00EB957-2ECB-FA4E-71DB-7F3702BFBA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2926" y="3711448"/>
            <a:ext cx="486274" cy="379531"/>
          </a:xfrm>
          <a:prstGeom prst="rect">
            <a:avLst/>
          </a:prstGeom>
        </p:spPr>
      </p:pic>
      <p:pic>
        <p:nvPicPr>
          <p:cNvPr id="19" name="Picture 2">
            <a:extLst>
              <a:ext uri="{FF2B5EF4-FFF2-40B4-BE49-F238E27FC236}">
                <a16:creationId xmlns:a16="http://schemas.microsoft.com/office/drawing/2014/main" id="{E39B2738-5A32-306B-37B2-C933A523EA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0724" y="8156136"/>
            <a:ext cx="500397" cy="44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a:extLst>
              <a:ext uri="{FF2B5EF4-FFF2-40B4-BE49-F238E27FC236}">
                <a16:creationId xmlns:a16="http://schemas.microsoft.com/office/drawing/2014/main" id="{FE24F8FF-6409-CCB0-6C36-A7F8B98956F5}"/>
              </a:ext>
            </a:extLst>
          </p:cNvPr>
          <p:cNvSpPr/>
          <p:nvPr/>
        </p:nvSpPr>
        <p:spPr>
          <a:xfrm>
            <a:off x="1276703" y="6969063"/>
            <a:ext cx="4785394" cy="326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2E3D57"/>
                </a:solidFill>
                <a:latin typeface="Poppins" panose="00000500000000000000" pitchFamily="2" charset="0"/>
                <a:cs typeface="Poppins" panose="00000500000000000000" pitchFamily="2" charset="0"/>
              </a:rPr>
              <a:t>TRANSPORT - LOGISTIQUE</a:t>
            </a:r>
            <a:endParaRPr lang="fr-FR" sz="600" dirty="0">
              <a:solidFill>
                <a:srgbClr val="2E3D57"/>
              </a:solidFill>
              <a:latin typeface="Poppins" panose="00000500000000000000" pitchFamily="2" charset="0"/>
              <a:cs typeface="Poppins" panose="00000500000000000000" pitchFamily="2" charset="0"/>
            </a:endParaRPr>
          </a:p>
        </p:txBody>
      </p:sp>
      <p:sp>
        <p:nvSpPr>
          <p:cNvPr id="21" name="ZoneTexte 20">
            <a:extLst>
              <a:ext uri="{FF2B5EF4-FFF2-40B4-BE49-F238E27FC236}">
                <a16:creationId xmlns:a16="http://schemas.microsoft.com/office/drawing/2014/main" id="{1CE9975A-0EF0-D3F0-82CB-4FAC8D59C625}"/>
              </a:ext>
            </a:extLst>
          </p:cNvPr>
          <p:cNvSpPr txBox="1"/>
          <p:nvPr/>
        </p:nvSpPr>
        <p:spPr>
          <a:xfrm>
            <a:off x="1652553" y="7250541"/>
            <a:ext cx="3703898" cy="707886"/>
          </a:xfrm>
          <a:prstGeom prst="rect">
            <a:avLst/>
          </a:prstGeom>
          <a:noFill/>
          <a:ln>
            <a:noFill/>
          </a:ln>
        </p:spPr>
        <p:txBody>
          <a:bodyPr wrap="square" rtlCol="0">
            <a:spAutoFit/>
          </a:bodyPr>
          <a:lstStyle/>
          <a:p>
            <a:r>
              <a:rPr lang="fr-FR" sz="1000" dirty="0" err="1">
                <a:solidFill>
                  <a:srgbClr val="2E3D57"/>
                </a:solidFill>
                <a:latin typeface="Poppins" panose="00000500000000000000" pitchFamily="2" charset="0"/>
                <a:cs typeface="Poppins" panose="00000500000000000000" pitchFamily="2" charset="0"/>
              </a:rPr>
              <a:t>Médiapole</a:t>
            </a:r>
            <a:r>
              <a:rPr lang="fr-FR" sz="1000" dirty="0">
                <a:solidFill>
                  <a:srgbClr val="2E3D57"/>
                </a:solidFill>
                <a:latin typeface="Poppins" panose="00000500000000000000" pitchFamily="2" charset="0"/>
                <a:cs typeface="Poppins" panose="00000500000000000000" pitchFamily="2" charset="0"/>
              </a:rPr>
              <a:t> la Verrière</a:t>
            </a:r>
          </a:p>
          <a:p>
            <a:r>
              <a:rPr lang="fr-FR" sz="1000" dirty="0" err="1">
                <a:solidFill>
                  <a:srgbClr val="2E3D57"/>
                </a:solidFill>
                <a:latin typeface="Poppins" panose="00000500000000000000" pitchFamily="2" charset="0"/>
                <a:cs typeface="Poppins" panose="00000500000000000000" pitchFamily="2" charset="0"/>
              </a:rPr>
              <a:t>Ebs</a:t>
            </a:r>
            <a:r>
              <a:rPr lang="fr-FR" sz="1000" dirty="0">
                <a:solidFill>
                  <a:srgbClr val="2E3D57"/>
                </a:solidFill>
                <a:latin typeface="Poppins" panose="00000500000000000000" pitchFamily="2" charset="0"/>
                <a:cs typeface="Poppins" panose="00000500000000000000" pitchFamily="2" charset="0"/>
              </a:rPr>
              <a:t> Esperance  </a:t>
            </a:r>
          </a:p>
          <a:p>
            <a:r>
              <a:rPr lang="fr-FR" sz="1000" dirty="0">
                <a:solidFill>
                  <a:srgbClr val="2E3D57"/>
                </a:solidFill>
                <a:latin typeface="Poppins" panose="00000500000000000000" pitchFamily="2" charset="0"/>
                <a:cs typeface="Poppins" panose="00000500000000000000" pitchFamily="2" charset="0"/>
              </a:rPr>
              <a:t>Nouvelle Attitude </a:t>
            </a:r>
          </a:p>
          <a:p>
            <a:endParaRPr lang="fr-FR" sz="1000" dirty="0">
              <a:solidFill>
                <a:srgbClr val="2E3D57"/>
              </a:solidFill>
              <a:latin typeface="Poppins" panose="00000500000000000000" pitchFamily="2" charset="0"/>
              <a:cs typeface="Poppins" panose="00000500000000000000" pitchFamily="2" charset="0"/>
            </a:endParaRPr>
          </a:p>
        </p:txBody>
      </p:sp>
      <p:pic>
        <p:nvPicPr>
          <p:cNvPr id="22" name="Image 21">
            <a:extLst>
              <a:ext uri="{FF2B5EF4-FFF2-40B4-BE49-F238E27FC236}">
                <a16:creationId xmlns:a16="http://schemas.microsoft.com/office/drawing/2014/main" id="{379186A0-9189-89AD-D16C-18AB475F51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4656" y="7146756"/>
            <a:ext cx="502144" cy="334763"/>
          </a:xfrm>
          <a:prstGeom prst="rect">
            <a:avLst/>
          </a:prstGeom>
        </p:spPr>
      </p:pic>
      <p:sp>
        <p:nvSpPr>
          <p:cNvPr id="23" name="ZoneTexte 22">
            <a:extLst>
              <a:ext uri="{FF2B5EF4-FFF2-40B4-BE49-F238E27FC236}">
                <a16:creationId xmlns:a16="http://schemas.microsoft.com/office/drawing/2014/main" id="{4C2BA528-FFD2-94BC-92EE-FD58D14B4867}"/>
              </a:ext>
            </a:extLst>
          </p:cNvPr>
          <p:cNvSpPr txBox="1"/>
          <p:nvPr/>
        </p:nvSpPr>
        <p:spPr>
          <a:xfrm>
            <a:off x="1652553" y="5236464"/>
            <a:ext cx="3570484" cy="1785104"/>
          </a:xfrm>
          <a:prstGeom prst="rect">
            <a:avLst/>
          </a:prstGeom>
          <a:noFill/>
          <a:ln>
            <a:noFill/>
          </a:ln>
        </p:spPr>
        <p:txBody>
          <a:bodyPr wrap="square" rtlCol="0">
            <a:spAutoFit/>
          </a:bodyPr>
          <a:lstStyle/>
          <a:p>
            <a:r>
              <a:rPr lang="fr-FR" sz="1000" dirty="0" err="1">
                <a:solidFill>
                  <a:srgbClr val="2E3D57"/>
                </a:solidFill>
                <a:latin typeface="Poppins" panose="00000500000000000000" pitchFamily="2" charset="0"/>
                <a:cs typeface="Poppins" panose="00000500000000000000" pitchFamily="2" charset="0"/>
              </a:rPr>
              <a:t>Humando</a:t>
            </a:r>
            <a:endParaRPr lang="fr-FR" sz="1000" dirty="0">
              <a:solidFill>
                <a:srgbClr val="2E3D57"/>
              </a:solidFill>
              <a:latin typeface="Poppins" panose="00000500000000000000" pitchFamily="2" charset="0"/>
              <a:cs typeface="Poppins" panose="00000500000000000000" pitchFamily="2" charset="0"/>
            </a:endParaRPr>
          </a:p>
          <a:p>
            <a:r>
              <a:rPr lang="fr-FR" sz="1000" dirty="0" err="1">
                <a:solidFill>
                  <a:srgbClr val="2E3D57"/>
                </a:solidFill>
                <a:latin typeface="Poppins" panose="00000500000000000000" pitchFamily="2" charset="0"/>
                <a:cs typeface="Poppins" panose="00000500000000000000" pitchFamily="2" charset="0"/>
              </a:rPr>
              <a:t>Equalis</a:t>
            </a:r>
            <a:r>
              <a:rPr lang="fr-FR" sz="1000" dirty="0">
                <a:solidFill>
                  <a:srgbClr val="2E3D57"/>
                </a:solidFill>
                <a:latin typeface="Poppins" panose="00000500000000000000" pitchFamily="2" charset="0"/>
                <a:cs typeface="Poppins" panose="00000500000000000000" pitchFamily="2" charset="0"/>
              </a:rPr>
              <a:t> BTP </a:t>
            </a:r>
          </a:p>
          <a:p>
            <a:r>
              <a:rPr lang="fr-FR" sz="1000" dirty="0">
                <a:solidFill>
                  <a:srgbClr val="2E3D57"/>
                </a:solidFill>
                <a:latin typeface="Poppins" panose="00000500000000000000" pitchFamily="2" charset="0"/>
                <a:cs typeface="Poppins" panose="00000500000000000000" pitchFamily="2" charset="0"/>
              </a:rPr>
              <a:t>Pro Emploi </a:t>
            </a:r>
          </a:p>
          <a:p>
            <a:r>
              <a:rPr lang="fr-FR" sz="1000" dirty="0" err="1">
                <a:solidFill>
                  <a:srgbClr val="2E3D57"/>
                </a:solidFill>
                <a:latin typeface="Poppins" panose="00000500000000000000" pitchFamily="2" charset="0"/>
                <a:cs typeface="Poppins" panose="00000500000000000000" pitchFamily="2" charset="0"/>
              </a:rPr>
              <a:t>Id’ées</a:t>
            </a:r>
            <a:r>
              <a:rPr lang="fr-FR" sz="1000" dirty="0">
                <a:solidFill>
                  <a:srgbClr val="2E3D57"/>
                </a:solidFill>
                <a:latin typeface="Poppins" panose="00000500000000000000" pitchFamily="2" charset="0"/>
                <a:cs typeface="Poppins" panose="00000500000000000000" pitchFamily="2" charset="0"/>
              </a:rPr>
              <a:t> intérim Mantes la Ville </a:t>
            </a:r>
          </a:p>
          <a:p>
            <a:r>
              <a:rPr lang="fr-FR" sz="1000" dirty="0" err="1">
                <a:solidFill>
                  <a:srgbClr val="2E3D57"/>
                </a:solidFill>
                <a:latin typeface="Poppins" panose="00000500000000000000" pitchFamily="2" charset="0"/>
                <a:cs typeface="Poppins" panose="00000500000000000000" pitchFamily="2" charset="0"/>
              </a:rPr>
              <a:t>Id’ées</a:t>
            </a:r>
            <a:r>
              <a:rPr lang="fr-FR" sz="1000" dirty="0">
                <a:solidFill>
                  <a:srgbClr val="2E3D57"/>
                </a:solidFill>
                <a:latin typeface="Poppins" panose="00000500000000000000" pitchFamily="2" charset="0"/>
                <a:cs typeface="Poppins" panose="00000500000000000000" pitchFamily="2" charset="0"/>
              </a:rPr>
              <a:t> intérim Coignières </a:t>
            </a:r>
          </a:p>
          <a:p>
            <a:r>
              <a:rPr lang="fr-FR" sz="1000" dirty="0" err="1">
                <a:solidFill>
                  <a:srgbClr val="2E3D57"/>
                </a:solidFill>
                <a:latin typeface="Poppins" panose="00000500000000000000" pitchFamily="2" charset="0"/>
                <a:cs typeface="Poppins" panose="00000500000000000000" pitchFamily="2" charset="0"/>
              </a:rPr>
              <a:t>Bativie</a:t>
            </a:r>
            <a:r>
              <a:rPr lang="fr-FR" sz="1000" dirty="0">
                <a:solidFill>
                  <a:srgbClr val="2E3D57"/>
                </a:solidFill>
                <a:latin typeface="Poppins" panose="00000500000000000000" pitchFamily="2" charset="0"/>
                <a:cs typeface="Poppins" panose="00000500000000000000" pitchFamily="2" charset="0"/>
              </a:rPr>
              <a:t> </a:t>
            </a:r>
          </a:p>
          <a:p>
            <a:r>
              <a:rPr lang="fr-FR" sz="1000" dirty="0" err="1">
                <a:solidFill>
                  <a:srgbClr val="2E3D57"/>
                </a:solidFill>
                <a:latin typeface="Poppins" panose="00000500000000000000" pitchFamily="2" charset="0"/>
                <a:cs typeface="Poppins" panose="00000500000000000000" pitchFamily="2" charset="0"/>
              </a:rPr>
              <a:t>Interinser</a:t>
            </a:r>
            <a:r>
              <a:rPr lang="fr-FR" sz="1000" dirty="0">
                <a:solidFill>
                  <a:srgbClr val="2E3D57"/>
                </a:solidFill>
                <a:latin typeface="Poppins" panose="00000500000000000000" pitchFamily="2" charset="0"/>
                <a:cs typeface="Poppins" panose="00000500000000000000" pitchFamily="2" charset="0"/>
              </a:rPr>
              <a:t> 78 </a:t>
            </a:r>
          </a:p>
          <a:p>
            <a:r>
              <a:rPr lang="fr-FR" sz="1000" dirty="0" err="1">
                <a:solidFill>
                  <a:srgbClr val="2E3D57"/>
                </a:solidFill>
                <a:latin typeface="Poppins" panose="00000500000000000000" pitchFamily="2" charset="0"/>
                <a:cs typeface="Poppins" panose="00000500000000000000" pitchFamily="2" charset="0"/>
              </a:rPr>
              <a:t>Ergos</a:t>
            </a:r>
            <a:r>
              <a:rPr lang="fr-FR" sz="1000" dirty="0">
                <a:solidFill>
                  <a:srgbClr val="2E3D57"/>
                </a:solidFill>
                <a:latin typeface="Poppins" panose="00000500000000000000" pitchFamily="2" charset="0"/>
                <a:cs typeface="Poppins" panose="00000500000000000000" pitchFamily="2" charset="0"/>
              </a:rPr>
              <a:t> </a:t>
            </a:r>
          </a:p>
          <a:p>
            <a:r>
              <a:rPr lang="fr-FR" sz="1000" dirty="0" err="1">
                <a:solidFill>
                  <a:srgbClr val="2E3D57"/>
                </a:solidFill>
                <a:latin typeface="Poppins" panose="00000500000000000000" pitchFamily="2" charset="0"/>
                <a:cs typeface="Poppins" panose="00000500000000000000" pitchFamily="2" charset="0"/>
              </a:rPr>
              <a:t>Essy</a:t>
            </a:r>
            <a:r>
              <a:rPr lang="fr-FR" sz="1000" dirty="0">
                <a:solidFill>
                  <a:srgbClr val="2E3D57"/>
                </a:solidFill>
                <a:latin typeface="Poppins" panose="00000500000000000000" pitchFamily="2" charset="0"/>
                <a:cs typeface="Poppins" panose="00000500000000000000" pitchFamily="2" charset="0"/>
              </a:rPr>
              <a:t> intérim  </a:t>
            </a:r>
          </a:p>
          <a:p>
            <a:r>
              <a:rPr lang="fr-FR" sz="1000" dirty="0">
                <a:solidFill>
                  <a:srgbClr val="2E3D57"/>
                </a:solidFill>
                <a:latin typeface="Poppins" panose="00000500000000000000" pitchFamily="2" charset="0"/>
                <a:cs typeface="Poppins" panose="00000500000000000000" pitchFamily="2" charset="0"/>
              </a:rPr>
              <a:t>Drop intérim</a:t>
            </a:r>
          </a:p>
          <a:p>
            <a:r>
              <a:rPr lang="fr-FR" sz="1000" dirty="0" err="1">
                <a:solidFill>
                  <a:srgbClr val="2E3D57"/>
                </a:solidFill>
                <a:latin typeface="Poppins" panose="00000500000000000000" pitchFamily="2" charset="0"/>
                <a:cs typeface="Poppins" panose="00000500000000000000" pitchFamily="2" charset="0"/>
              </a:rPr>
              <a:t>Inserval</a:t>
            </a:r>
            <a:endParaRPr lang="fr-FR" sz="1000" dirty="0">
              <a:solidFill>
                <a:srgbClr val="2E3D57"/>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030393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5764" y="8717819"/>
            <a:ext cx="4495692" cy="271102"/>
          </a:xfrm>
          <a:prstGeom prst="rect">
            <a:avLst/>
          </a:prstGeom>
          <a:noFill/>
          <a:ln>
            <a:solidFill>
              <a:srgbClr val="D40075"/>
            </a:solidFill>
          </a:ln>
        </p:spPr>
        <p:txBody>
          <a:bodyPr wrap="square" rtlCol="0">
            <a:spAutoFit/>
          </a:bodyPr>
          <a:lstStyle/>
          <a:p>
            <a:r>
              <a:rPr lang="fr-FR" sz="1100" b="1" dirty="0">
                <a:solidFill>
                  <a:srgbClr val="3B4158"/>
                </a:solidFill>
                <a:latin typeface="Cera pro"/>
              </a:rPr>
              <a:t>Contact : </a:t>
            </a:r>
            <a:r>
              <a:rPr lang="fr-FR" sz="1050" b="1" dirty="0">
                <a:solidFill>
                  <a:srgbClr val="3B4158"/>
                </a:solidFill>
                <a:latin typeface="Cera pro"/>
              </a:rPr>
              <a:t>Sonia ANTUNES Tel. 07 61 62 50 89  santunes@agence-activity.fr</a:t>
            </a: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5264" y="8317714"/>
            <a:ext cx="1868643" cy="313734"/>
          </a:xfrm>
          <a:prstGeom prst="rect">
            <a:avLst/>
          </a:prstGeom>
        </p:spPr>
      </p:pic>
      <p:sp>
        <p:nvSpPr>
          <p:cNvPr id="2" name="ZoneTexte 1"/>
          <p:cNvSpPr txBox="1"/>
          <p:nvPr/>
        </p:nvSpPr>
        <p:spPr>
          <a:xfrm>
            <a:off x="5750141" y="8745648"/>
            <a:ext cx="655949" cy="215444"/>
          </a:xfrm>
          <a:prstGeom prst="rect">
            <a:avLst/>
          </a:prstGeom>
          <a:noFill/>
        </p:spPr>
        <p:txBody>
          <a:bodyPr wrap="none" rtlCol="0">
            <a:spAutoFit/>
          </a:bodyPr>
          <a:lstStyle/>
          <a:p>
            <a:r>
              <a:rPr lang="fr-FR" sz="800" dirty="0">
                <a:latin typeface="Cera pro"/>
              </a:rPr>
              <a:t>Juillet 2026</a:t>
            </a:r>
          </a:p>
        </p:txBody>
      </p:sp>
      <p:pic>
        <p:nvPicPr>
          <p:cNvPr id="1027" name="Picture 3">
            <a:extLst>
              <a:ext uri="{FF2B5EF4-FFF2-40B4-BE49-F238E27FC236}">
                <a16:creationId xmlns:a16="http://schemas.microsoft.com/office/drawing/2014/main" id="{9D1B4676-AEB9-2EC5-31BF-32AA3DB2AB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3104" y="8273389"/>
            <a:ext cx="1660449" cy="358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779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fld id="{476FCA90-7DDA-4ACE-891A-166DEC474C75}" type="slidenum">
              <a:rPr lang="fr-FR" smtClean="0">
                <a:solidFill>
                  <a:srgbClr val="2E3D57"/>
                </a:solidFill>
                <a:latin typeface="Poppins" panose="00000500000000000000" pitchFamily="2" charset="0"/>
                <a:cs typeface="Poppins" panose="00000500000000000000" pitchFamily="2" charset="0"/>
              </a:rPr>
              <a:pPr/>
              <a:t>7</a:t>
            </a:fld>
            <a:endParaRPr lang="fr-FR" dirty="0">
              <a:solidFill>
                <a:srgbClr val="2E3D57"/>
              </a:solidFill>
              <a:latin typeface="Poppins" panose="00000500000000000000" pitchFamily="2" charset="0"/>
              <a:cs typeface="Poppins" panose="00000500000000000000" pitchFamily="2" charset="0"/>
            </a:endParaRPr>
          </a:p>
        </p:txBody>
      </p:sp>
      <p:sp>
        <p:nvSpPr>
          <p:cNvPr id="3" name="Rectangle 2"/>
          <p:cNvSpPr/>
          <p:nvPr/>
        </p:nvSpPr>
        <p:spPr>
          <a:xfrm>
            <a:off x="1219200" y="0"/>
            <a:ext cx="329184" cy="768096"/>
          </a:xfrm>
          <a:prstGeom prst="rect">
            <a:avLst/>
          </a:prstGeom>
          <a:solidFill>
            <a:srgbClr val="D40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2E3D57"/>
              </a:solidFill>
              <a:latin typeface="Poppins" panose="00000500000000000000" pitchFamily="2" charset="0"/>
              <a:cs typeface="Poppins" panose="00000500000000000000" pitchFamily="2" charset="0"/>
            </a:endParaRPr>
          </a:p>
        </p:txBody>
      </p:sp>
      <p:sp>
        <p:nvSpPr>
          <p:cNvPr id="4" name="ZoneTexte 3"/>
          <p:cNvSpPr txBox="1"/>
          <p:nvPr/>
        </p:nvSpPr>
        <p:spPr>
          <a:xfrm>
            <a:off x="1519139" y="452743"/>
            <a:ext cx="5443175" cy="369332"/>
          </a:xfrm>
          <a:prstGeom prst="rect">
            <a:avLst/>
          </a:prstGeom>
          <a:noFill/>
        </p:spPr>
        <p:txBody>
          <a:bodyPr wrap="square" rtlCol="0">
            <a:spAutoFit/>
          </a:bodyPr>
          <a:lstStyle/>
          <a:p>
            <a:pPr defTabSz="457200"/>
            <a:r>
              <a:rPr lang="fr-FR" b="1" dirty="0">
                <a:solidFill>
                  <a:srgbClr val="2E3D57"/>
                </a:solidFill>
                <a:latin typeface="Poppins" panose="00000500000000000000" pitchFamily="2" charset="0"/>
                <a:cs typeface="Poppins" panose="00000500000000000000" pitchFamily="2" charset="0"/>
              </a:rPr>
              <a:t>L’IAE – Répartition par secteur d’activité</a:t>
            </a:r>
          </a:p>
        </p:txBody>
      </p:sp>
      <p:sp>
        <p:nvSpPr>
          <p:cNvPr id="5" name="Rectangle 4"/>
          <p:cNvSpPr/>
          <p:nvPr/>
        </p:nvSpPr>
        <p:spPr>
          <a:xfrm>
            <a:off x="687639" y="3671334"/>
            <a:ext cx="4785394" cy="326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2E3D57"/>
                </a:solidFill>
                <a:latin typeface="Poppins" panose="00000500000000000000" pitchFamily="2" charset="0"/>
                <a:cs typeface="Poppins" panose="00000500000000000000" pitchFamily="2" charset="0"/>
              </a:rPr>
              <a:t>COLLECTE - TRI – RECYCLAGE - RÉEMPLOI</a:t>
            </a:r>
          </a:p>
        </p:txBody>
      </p:sp>
      <p:sp>
        <p:nvSpPr>
          <p:cNvPr id="7" name="Rectangle 6"/>
          <p:cNvSpPr/>
          <p:nvPr/>
        </p:nvSpPr>
        <p:spPr>
          <a:xfrm>
            <a:off x="978462" y="6199228"/>
            <a:ext cx="4785394" cy="326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2E3D57"/>
                </a:solidFill>
                <a:latin typeface="Poppins" panose="00000500000000000000" pitchFamily="2" charset="0"/>
                <a:cs typeface="Poppins" panose="00000500000000000000" pitchFamily="2" charset="0"/>
              </a:rPr>
              <a:t>NUMÉRIQUE</a:t>
            </a:r>
            <a:endParaRPr lang="fr-FR" sz="600" dirty="0">
              <a:solidFill>
                <a:srgbClr val="2E3D57"/>
              </a:solidFill>
              <a:latin typeface="Poppins" panose="00000500000000000000" pitchFamily="2" charset="0"/>
              <a:cs typeface="Poppins" panose="00000500000000000000" pitchFamily="2" charset="0"/>
            </a:endParaRPr>
          </a:p>
        </p:txBody>
      </p:sp>
      <p:sp>
        <p:nvSpPr>
          <p:cNvPr id="9" name="Rectangle 8"/>
          <p:cNvSpPr/>
          <p:nvPr/>
        </p:nvSpPr>
        <p:spPr>
          <a:xfrm>
            <a:off x="1036303" y="7778843"/>
            <a:ext cx="4785394" cy="326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2E3D57"/>
                </a:solidFill>
                <a:latin typeface="Poppins" panose="00000500000000000000" pitchFamily="2" charset="0"/>
                <a:cs typeface="Poppins" panose="00000500000000000000" pitchFamily="2" charset="0"/>
              </a:rPr>
              <a:t>SPORT</a:t>
            </a:r>
            <a:endParaRPr lang="fr-FR" sz="600" dirty="0">
              <a:solidFill>
                <a:srgbClr val="2E3D57"/>
              </a:solidFill>
              <a:latin typeface="Poppins" panose="00000500000000000000" pitchFamily="2" charset="0"/>
              <a:cs typeface="Poppins" panose="00000500000000000000" pitchFamily="2" charset="0"/>
            </a:endParaRPr>
          </a:p>
        </p:txBody>
      </p:sp>
      <p:sp>
        <p:nvSpPr>
          <p:cNvPr id="10" name="ZoneTexte 9"/>
          <p:cNvSpPr txBox="1"/>
          <p:nvPr/>
        </p:nvSpPr>
        <p:spPr>
          <a:xfrm>
            <a:off x="1138248" y="4011343"/>
            <a:ext cx="3703898" cy="2092881"/>
          </a:xfrm>
          <a:prstGeom prst="rect">
            <a:avLst/>
          </a:prstGeom>
          <a:noFill/>
          <a:ln>
            <a:noFill/>
          </a:ln>
        </p:spPr>
        <p:txBody>
          <a:bodyPr wrap="square" rtlCol="0">
            <a:spAutoFit/>
          </a:bodyPr>
          <a:lstStyle/>
          <a:p>
            <a:r>
              <a:rPr lang="fr-FR" sz="1000" dirty="0" err="1">
                <a:solidFill>
                  <a:srgbClr val="2E3D57"/>
                </a:solidFill>
                <a:latin typeface="Poppins" panose="00000500000000000000" pitchFamily="2" charset="0"/>
                <a:cs typeface="Poppins" panose="00000500000000000000" pitchFamily="2" charset="0"/>
              </a:rPr>
              <a:t>Aptima</a:t>
            </a:r>
            <a:r>
              <a:rPr lang="fr-FR" sz="1000" dirty="0">
                <a:solidFill>
                  <a:srgbClr val="2E3D57"/>
                </a:solidFill>
                <a:latin typeface="Poppins" panose="00000500000000000000" pitchFamily="2" charset="0"/>
                <a:cs typeface="Poppins" panose="00000500000000000000" pitchFamily="2" charset="0"/>
              </a:rPr>
              <a:t> Recyclage </a:t>
            </a:r>
          </a:p>
          <a:p>
            <a:r>
              <a:rPr lang="fr-FR" sz="1000" dirty="0">
                <a:solidFill>
                  <a:srgbClr val="2E3D57"/>
                </a:solidFill>
                <a:latin typeface="Poppins" panose="00000500000000000000" pitchFamily="2" charset="0"/>
                <a:cs typeface="Poppins" panose="00000500000000000000" pitchFamily="2" charset="0"/>
              </a:rPr>
              <a:t>Mille Feuilles </a:t>
            </a:r>
          </a:p>
          <a:p>
            <a:r>
              <a:rPr lang="fr-FR" sz="1000" dirty="0" err="1">
                <a:solidFill>
                  <a:srgbClr val="2E3D57"/>
                </a:solidFill>
                <a:latin typeface="Poppins" panose="00000500000000000000" pitchFamily="2" charset="0"/>
                <a:cs typeface="Poppins" panose="00000500000000000000" pitchFamily="2" charset="0"/>
              </a:rPr>
              <a:t>Aptima</a:t>
            </a:r>
            <a:r>
              <a:rPr lang="fr-FR" sz="1000" dirty="0">
                <a:solidFill>
                  <a:srgbClr val="2E3D57"/>
                </a:solidFill>
                <a:latin typeface="Poppins" panose="00000500000000000000" pitchFamily="2" charset="0"/>
                <a:cs typeface="Poppins" panose="00000500000000000000" pitchFamily="2" charset="0"/>
              </a:rPr>
              <a:t> Réemploi </a:t>
            </a:r>
          </a:p>
          <a:p>
            <a:r>
              <a:rPr lang="fr-FR" sz="1000" dirty="0">
                <a:solidFill>
                  <a:srgbClr val="2E3D57"/>
                </a:solidFill>
                <a:latin typeface="Poppins" panose="00000500000000000000" pitchFamily="2" charset="0"/>
                <a:cs typeface="Poppins" panose="00000500000000000000" pitchFamily="2" charset="0"/>
              </a:rPr>
              <a:t>La Gerbe </a:t>
            </a:r>
          </a:p>
          <a:p>
            <a:r>
              <a:rPr lang="fr-FR" sz="1000" dirty="0" err="1">
                <a:solidFill>
                  <a:srgbClr val="2E3D57"/>
                </a:solidFill>
                <a:latin typeface="Poppins" panose="00000500000000000000" pitchFamily="2" charset="0"/>
                <a:cs typeface="Poppins" panose="00000500000000000000" pitchFamily="2" charset="0"/>
              </a:rPr>
              <a:t>Humando</a:t>
            </a:r>
            <a:r>
              <a:rPr lang="fr-FR" sz="1000" dirty="0">
                <a:solidFill>
                  <a:srgbClr val="2E3D57"/>
                </a:solidFill>
                <a:latin typeface="Poppins" panose="00000500000000000000" pitchFamily="2" charset="0"/>
                <a:cs typeface="Poppins" panose="00000500000000000000" pitchFamily="2" charset="0"/>
              </a:rPr>
              <a:t> </a:t>
            </a:r>
          </a:p>
          <a:p>
            <a:r>
              <a:rPr lang="fr-FR" sz="1000" dirty="0">
                <a:solidFill>
                  <a:srgbClr val="2E3D57"/>
                </a:solidFill>
                <a:latin typeface="Poppins" panose="00000500000000000000" pitchFamily="2" charset="0"/>
                <a:cs typeface="Poppins" panose="00000500000000000000" pitchFamily="2" charset="0"/>
              </a:rPr>
              <a:t>Ressources et Vous </a:t>
            </a:r>
          </a:p>
          <a:p>
            <a:r>
              <a:rPr lang="fr-FR" sz="1000" dirty="0" err="1">
                <a:solidFill>
                  <a:srgbClr val="2E3D57"/>
                </a:solidFill>
                <a:latin typeface="Poppins" panose="00000500000000000000" pitchFamily="2" charset="0"/>
                <a:cs typeface="Poppins" panose="00000500000000000000" pitchFamily="2" charset="0"/>
              </a:rPr>
              <a:t>Yoti</a:t>
            </a:r>
            <a:endParaRPr lang="fr-FR" sz="1000" dirty="0">
              <a:solidFill>
                <a:srgbClr val="2E3D57"/>
              </a:solidFill>
              <a:latin typeface="Poppins" panose="00000500000000000000" pitchFamily="2" charset="0"/>
              <a:cs typeface="Poppins" panose="00000500000000000000" pitchFamily="2" charset="0"/>
            </a:endParaRPr>
          </a:p>
          <a:p>
            <a:r>
              <a:rPr lang="fr-FR" sz="1000" dirty="0">
                <a:solidFill>
                  <a:srgbClr val="2E3D57"/>
                </a:solidFill>
                <a:latin typeface="Poppins" panose="00000500000000000000" pitchFamily="2" charset="0"/>
                <a:cs typeface="Poppins" panose="00000500000000000000" pitchFamily="2" charset="0"/>
              </a:rPr>
              <a:t>Envie </a:t>
            </a:r>
          </a:p>
          <a:p>
            <a:r>
              <a:rPr lang="fr-FR" sz="1000" dirty="0" err="1">
                <a:solidFill>
                  <a:srgbClr val="2E3D57"/>
                </a:solidFill>
                <a:latin typeface="Poppins" panose="00000500000000000000" pitchFamily="2" charset="0"/>
                <a:cs typeface="Poppins" panose="00000500000000000000" pitchFamily="2" charset="0"/>
              </a:rPr>
              <a:t>Ebs</a:t>
            </a:r>
            <a:r>
              <a:rPr lang="fr-FR" sz="1000" dirty="0">
                <a:solidFill>
                  <a:srgbClr val="2E3D57"/>
                </a:solidFill>
                <a:latin typeface="Poppins" panose="00000500000000000000" pitchFamily="2" charset="0"/>
                <a:cs typeface="Poppins" panose="00000500000000000000" pitchFamily="2" charset="0"/>
              </a:rPr>
              <a:t> Esperance </a:t>
            </a:r>
          </a:p>
          <a:p>
            <a:r>
              <a:rPr lang="fr-FR" sz="1000" dirty="0">
                <a:solidFill>
                  <a:srgbClr val="2E3D57"/>
                </a:solidFill>
                <a:latin typeface="Poppins" panose="00000500000000000000" pitchFamily="2" charset="0"/>
                <a:cs typeface="Poppins" panose="00000500000000000000" pitchFamily="2" charset="0"/>
              </a:rPr>
              <a:t>Le Relais </a:t>
            </a:r>
          </a:p>
          <a:p>
            <a:r>
              <a:rPr lang="fr-FR" sz="1000" dirty="0" err="1">
                <a:solidFill>
                  <a:srgbClr val="2E3D57"/>
                </a:solidFill>
                <a:latin typeface="Poppins" panose="00000500000000000000" pitchFamily="2" charset="0"/>
                <a:cs typeface="Poppins" panose="00000500000000000000" pitchFamily="2" charset="0"/>
              </a:rPr>
              <a:t>Sepur</a:t>
            </a:r>
            <a:r>
              <a:rPr lang="fr-FR" sz="1000" dirty="0">
                <a:solidFill>
                  <a:srgbClr val="2E3D57"/>
                </a:solidFill>
                <a:latin typeface="Poppins" panose="00000500000000000000" pitchFamily="2" charset="0"/>
                <a:cs typeface="Poppins" panose="00000500000000000000" pitchFamily="2" charset="0"/>
              </a:rPr>
              <a:t> </a:t>
            </a:r>
          </a:p>
          <a:p>
            <a:r>
              <a:rPr lang="fr-FR" sz="1000" dirty="0" err="1">
                <a:solidFill>
                  <a:srgbClr val="2E3D57"/>
                </a:solidFill>
                <a:latin typeface="Poppins" panose="00000500000000000000" pitchFamily="2" charset="0"/>
                <a:cs typeface="Poppins" panose="00000500000000000000" pitchFamily="2" charset="0"/>
              </a:rPr>
              <a:t>Recyc</a:t>
            </a:r>
            <a:r>
              <a:rPr lang="fr-FR" sz="1000" dirty="0">
                <a:solidFill>
                  <a:srgbClr val="2E3D57"/>
                </a:solidFill>
                <a:latin typeface="Poppins" panose="00000500000000000000" pitchFamily="2" charset="0"/>
                <a:cs typeface="Poppins" panose="00000500000000000000" pitchFamily="2" charset="0"/>
              </a:rPr>
              <a:t> Matelas</a:t>
            </a:r>
          </a:p>
          <a:p>
            <a:r>
              <a:rPr lang="fr-FR" sz="1000" dirty="0">
                <a:solidFill>
                  <a:srgbClr val="2E3D57"/>
                </a:solidFill>
                <a:latin typeface="Poppins" panose="00000500000000000000" pitchFamily="2" charset="0"/>
                <a:cs typeface="Poppins" panose="00000500000000000000" pitchFamily="2" charset="0"/>
              </a:rPr>
              <a:t>Bio Yvelines </a:t>
            </a:r>
          </a:p>
        </p:txBody>
      </p:sp>
      <p:sp>
        <p:nvSpPr>
          <p:cNvPr id="12" name="ZoneTexte 11"/>
          <p:cNvSpPr txBox="1"/>
          <p:nvPr/>
        </p:nvSpPr>
        <p:spPr>
          <a:xfrm>
            <a:off x="1219200" y="6594776"/>
            <a:ext cx="3703898" cy="553998"/>
          </a:xfrm>
          <a:prstGeom prst="rect">
            <a:avLst/>
          </a:prstGeom>
          <a:noFill/>
          <a:ln>
            <a:noFill/>
          </a:ln>
        </p:spPr>
        <p:txBody>
          <a:bodyPr wrap="square" rtlCol="0">
            <a:spAutoFit/>
          </a:bodyPr>
          <a:lstStyle/>
          <a:p>
            <a:r>
              <a:rPr lang="fr-FR" sz="1000" dirty="0" err="1">
                <a:solidFill>
                  <a:srgbClr val="2E3D57"/>
                </a:solidFill>
                <a:latin typeface="Poppins" panose="00000500000000000000" pitchFamily="2" charset="0"/>
                <a:cs typeface="Poppins" panose="00000500000000000000" pitchFamily="2" charset="0"/>
              </a:rPr>
              <a:t>Poles</a:t>
            </a:r>
            <a:r>
              <a:rPr lang="fr-FR" sz="1000" dirty="0">
                <a:solidFill>
                  <a:srgbClr val="2E3D57"/>
                </a:solidFill>
                <a:latin typeface="Poppins" panose="00000500000000000000" pitchFamily="2" charset="0"/>
                <a:cs typeface="Poppins" panose="00000500000000000000" pitchFamily="2" charset="0"/>
              </a:rPr>
              <a:t> </a:t>
            </a:r>
          </a:p>
          <a:p>
            <a:r>
              <a:rPr lang="fr-FR" sz="1000" dirty="0" err="1">
                <a:solidFill>
                  <a:srgbClr val="2E3D57"/>
                </a:solidFill>
                <a:latin typeface="Poppins" panose="00000500000000000000" pitchFamily="2" charset="0"/>
                <a:cs typeface="Poppins" panose="00000500000000000000" pitchFamily="2" charset="0"/>
              </a:rPr>
              <a:t>Insersite</a:t>
            </a:r>
            <a:r>
              <a:rPr lang="fr-FR" sz="1000" dirty="0">
                <a:solidFill>
                  <a:srgbClr val="2E3D57"/>
                </a:solidFill>
                <a:latin typeface="Poppins" panose="00000500000000000000" pitchFamily="2" charset="0"/>
                <a:cs typeface="Poppins" panose="00000500000000000000" pitchFamily="2" charset="0"/>
              </a:rPr>
              <a:t> </a:t>
            </a:r>
          </a:p>
          <a:p>
            <a:r>
              <a:rPr lang="fr-FR" sz="1000" dirty="0">
                <a:solidFill>
                  <a:srgbClr val="2E3D57"/>
                </a:solidFill>
                <a:latin typeface="Poppins" panose="00000500000000000000" pitchFamily="2" charset="0"/>
                <a:cs typeface="Poppins" panose="00000500000000000000" pitchFamily="2" charset="0"/>
              </a:rPr>
              <a:t>Repro Technique </a:t>
            </a:r>
          </a:p>
        </p:txBody>
      </p:sp>
      <p:sp>
        <p:nvSpPr>
          <p:cNvPr id="14" name="ZoneTexte 13"/>
          <p:cNvSpPr txBox="1"/>
          <p:nvPr/>
        </p:nvSpPr>
        <p:spPr>
          <a:xfrm>
            <a:off x="1219200" y="8228915"/>
            <a:ext cx="4303918" cy="246221"/>
          </a:xfrm>
          <a:prstGeom prst="rect">
            <a:avLst/>
          </a:prstGeom>
          <a:noFill/>
          <a:ln>
            <a:noFill/>
          </a:ln>
        </p:spPr>
        <p:txBody>
          <a:bodyPr wrap="square" rtlCol="0">
            <a:spAutoFit/>
          </a:bodyPr>
          <a:lstStyle/>
          <a:p>
            <a:r>
              <a:rPr lang="fr-FR" sz="1000" dirty="0">
                <a:solidFill>
                  <a:srgbClr val="2E3D57"/>
                </a:solidFill>
                <a:latin typeface="Poppins" panose="00000500000000000000" pitchFamily="2" charset="0"/>
                <a:cs typeface="Poppins" panose="00000500000000000000" pitchFamily="2" charset="0"/>
              </a:rPr>
              <a:t>Sport Solutions </a:t>
            </a:r>
          </a:p>
        </p:txBody>
      </p:sp>
      <p:sp>
        <p:nvSpPr>
          <p:cNvPr id="20" name="Espace réservé du numéro de diapositive 3"/>
          <p:cNvSpPr txBox="1">
            <a:spLocks/>
          </p:cNvSpPr>
          <p:nvPr/>
        </p:nvSpPr>
        <p:spPr>
          <a:xfrm>
            <a:off x="4843463" y="8475136"/>
            <a:ext cx="1543050" cy="486833"/>
          </a:xfrm>
          <a:prstGeom prst="rect">
            <a:avLst/>
          </a:prstGeom>
        </p:spPr>
        <p:txBody>
          <a:bodyPr vert="horz" lIns="91440" tIns="45720" rIns="91440" bIns="45720" rtlCol="0" anchor="ctr"/>
          <a:lstStyle>
            <a:defPPr>
              <a:defRPr lang="fr-FR"/>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357177-7621-4D7F-9652-7AA7C36412CD}" type="slidenum">
              <a:rPr lang="fr-FR" smtClean="0">
                <a:solidFill>
                  <a:srgbClr val="2E3D57"/>
                </a:solidFill>
                <a:latin typeface="Poppins" panose="00000500000000000000" pitchFamily="2" charset="0"/>
                <a:cs typeface="Poppins" panose="00000500000000000000" pitchFamily="2" charset="0"/>
              </a:rPr>
              <a:pPr/>
              <a:t>7</a:t>
            </a:fld>
            <a:endParaRPr lang="fr-FR" dirty="0">
              <a:solidFill>
                <a:srgbClr val="2E3D57"/>
              </a:solidFill>
              <a:latin typeface="Poppins" panose="00000500000000000000" pitchFamily="2" charset="0"/>
              <a:cs typeface="Poppins" panose="00000500000000000000" pitchFamily="2" charset="0"/>
            </a:endParaRPr>
          </a:p>
        </p:txBody>
      </p:sp>
      <p:sp>
        <p:nvSpPr>
          <p:cNvPr id="21" name="Rectangle 20"/>
          <p:cNvSpPr/>
          <p:nvPr/>
        </p:nvSpPr>
        <p:spPr>
          <a:xfrm>
            <a:off x="737724" y="1264641"/>
            <a:ext cx="4785394" cy="326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2E3D57"/>
                </a:solidFill>
                <a:latin typeface="Poppins" panose="00000500000000000000" pitchFamily="2" charset="0"/>
                <a:cs typeface="Poppins" panose="00000500000000000000" pitchFamily="2" charset="0"/>
              </a:rPr>
              <a:t>ESPACES VERTS - AGRICULTURE URBAINE - ÉCOANIMATION</a:t>
            </a:r>
          </a:p>
        </p:txBody>
      </p:sp>
      <p:sp>
        <p:nvSpPr>
          <p:cNvPr id="22" name="ZoneTexte 21"/>
          <p:cNvSpPr txBox="1"/>
          <p:nvPr/>
        </p:nvSpPr>
        <p:spPr>
          <a:xfrm>
            <a:off x="1111243" y="1669666"/>
            <a:ext cx="3474096" cy="1923604"/>
          </a:xfrm>
          <a:prstGeom prst="rect">
            <a:avLst/>
          </a:prstGeom>
          <a:noFill/>
          <a:ln>
            <a:noFill/>
          </a:ln>
        </p:spPr>
        <p:txBody>
          <a:bodyPr wrap="square" rtlCol="0">
            <a:spAutoFit/>
          </a:bodyPr>
          <a:lstStyle/>
          <a:p>
            <a:r>
              <a:rPr lang="fr-FR" sz="1000" dirty="0">
                <a:solidFill>
                  <a:srgbClr val="2E3D57"/>
                </a:solidFill>
                <a:latin typeface="Poppins" panose="00000500000000000000" pitchFamily="2" charset="0"/>
                <a:cs typeface="Poppins" panose="00000500000000000000" pitchFamily="2" charset="0"/>
              </a:rPr>
              <a:t>Espaces </a:t>
            </a:r>
          </a:p>
          <a:p>
            <a:r>
              <a:rPr lang="fr-FR" sz="1000" dirty="0" err="1">
                <a:solidFill>
                  <a:srgbClr val="2E3D57"/>
                </a:solidFill>
                <a:latin typeface="Poppins" panose="00000500000000000000" pitchFamily="2" charset="0"/>
                <a:cs typeface="Poppins" panose="00000500000000000000" pitchFamily="2" charset="0"/>
              </a:rPr>
              <a:t>Id’ées</a:t>
            </a:r>
            <a:r>
              <a:rPr lang="fr-FR" sz="1000" dirty="0">
                <a:solidFill>
                  <a:srgbClr val="2E3D57"/>
                </a:solidFill>
                <a:latin typeface="Poppins" panose="00000500000000000000" pitchFamily="2" charset="0"/>
                <a:cs typeface="Poppins" panose="00000500000000000000" pitchFamily="2" charset="0"/>
              </a:rPr>
              <a:t> intérim Mantes la ville </a:t>
            </a:r>
          </a:p>
          <a:p>
            <a:r>
              <a:rPr lang="fr-FR" sz="1000" dirty="0" err="1">
                <a:solidFill>
                  <a:srgbClr val="2E3D57"/>
                </a:solidFill>
                <a:latin typeface="Poppins" panose="00000500000000000000" pitchFamily="2" charset="0"/>
                <a:cs typeface="Poppins" panose="00000500000000000000" pitchFamily="2" charset="0"/>
              </a:rPr>
              <a:t>Inserval</a:t>
            </a:r>
            <a:r>
              <a:rPr lang="fr-FR" sz="1000" dirty="0">
                <a:solidFill>
                  <a:srgbClr val="2E3D57"/>
                </a:solidFill>
                <a:latin typeface="Poppins" panose="00000500000000000000" pitchFamily="2" charset="0"/>
                <a:cs typeface="Poppins" panose="00000500000000000000" pitchFamily="2" charset="0"/>
              </a:rPr>
              <a:t> </a:t>
            </a:r>
          </a:p>
          <a:p>
            <a:r>
              <a:rPr lang="fr-FR" sz="1000" dirty="0" err="1">
                <a:solidFill>
                  <a:srgbClr val="2E3D57"/>
                </a:solidFill>
                <a:latin typeface="Poppins" panose="00000500000000000000" pitchFamily="2" charset="0"/>
                <a:cs typeface="Poppins" panose="00000500000000000000" pitchFamily="2" charset="0"/>
              </a:rPr>
              <a:t>Afpi</a:t>
            </a:r>
            <a:r>
              <a:rPr lang="fr-FR" sz="1000" dirty="0">
                <a:solidFill>
                  <a:srgbClr val="2E3D57"/>
                </a:solidFill>
                <a:latin typeface="Poppins" panose="00000500000000000000" pitchFamily="2" charset="0"/>
                <a:cs typeface="Poppins" panose="00000500000000000000" pitchFamily="2" charset="0"/>
              </a:rPr>
              <a:t> </a:t>
            </a:r>
          </a:p>
          <a:p>
            <a:r>
              <a:rPr lang="fr-FR" sz="1000" dirty="0">
                <a:solidFill>
                  <a:srgbClr val="2E3D57"/>
                </a:solidFill>
                <a:latin typeface="Poppins" panose="00000500000000000000" pitchFamily="2" charset="0"/>
                <a:cs typeface="Poppins" panose="00000500000000000000" pitchFamily="2" charset="0"/>
              </a:rPr>
              <a:t>Pro Emploi </a:t>
            </a:r>
          </a:p>
          <a:p>
            <a:r>
              <a:rPr lang="fr-FR" sz="1000" dirty="0">
                <a:solidFill>
                  <a:srgbClr val="2E3D57"/>
                </a:solidFill>
                <a:latin typeface="Poppins" panose="00000500000000000000" pitchFamily="2" charset="0"/>
                <a:cs typeface="Poppins" panose="00000500000000000000" pitchFamily="2" charset="0"/>
              </a:rPr>
              <a:t>Défi Services </a:t>
            </a:r>
          </a:p>
          <a:p>
            <a:r>
              <a:rPr lang="fr-FR" sz="1000" dirty="0" err="1">
                <a:solidFill>
                  <a:srgbClr val="2E3D57"/>
                </a:solidFill>
                <a:latin typeface="Poppins" panose="00000500000000000000" pitchFamily="2" charset="0"/>
                <a:cs typeface="Poppins" panose="00000500000000000000" pitchFamily="2" charset="0"/>
              </a:rPr>
              <a:t>Essy</a:t>
            </a:r>
            <a:r>
              <a:rPr lang="fr-FR" sz="1000" dirty="0">
                <a:solidFill>
                  <a:srgbClr val="2E3D57"/>
                </a:solidFill>
                <a:latin typeface="Poppins" panose="00000500000000000000" pitchFamily="2" charset="0"/>
                <a:cs typeface="Poppins" panose="00000500000000000000" pitchFamily="2" charset="0"/>
              </a:rPr>
              <a:t> </a:t>
            </a:r>
          </a:p>
          <a:p>
            <a:r>
              <a:rPr lang="fr-FR" sz="1000" dirty="0">
                <a:solidFill>
                  <a:srgbClr val="2E3D57"/>
                </a:solidFill>
                <a:latin typeface="Poppins" panose="00000500000000000000" pitchFamily="2" charset="0"/>
                <a:cs typeface="Poppins" panose="00000500000000000000" pitchFamily="2" charset="0"/>
              </a:rPr>
              <a:t>Sequoia </a:t>
            </a:r>
          </a:p>
          <a:p>
            <a:r>
              <a:rPr lang="fr-FR" sz="1000" dirty="0">
                <a:solidFill>
                  <a:srgbClr val="2E3D57"/>
                </a:solidFill>
                <a:latin typeface="Poppins" panose="00000500000000000000" pitchFamily="2" charset="0"/>
                <a:cs typeface="Poppins" panose="00000500000000000000" pitchFamily="2" charset="0"/>
              </a:rPr>
              <a:t>Green Hand Co </a:t>
            </a:r>
          </a:p>
          <a:p>
            <a:r>
              <a:rPr lang="fr-FR" sz="1000" dirty="0" err="1">
                <a:solidFill>
                  <a:srgbClr val="2E3D57"/>
                </a:solidFill>
                <a:latin typeface="Poppins" panose="00000500000000000000" pitchFamily="2" charset="0"/>
                <a:cs typeface="Poppins" panose="00000500000000000000" pitchFamily="2" charset="0"/>
              </a:rPr>
              <a:t>Id’ées</a:t>
            </a:r>
            <a:r>
              <a:rPr lang="fr-FR" sz="1000" dirty="0">
                <a:solidFill>
                  <a:srgbClr val="2E3D57"/>
                </a:solidFill>
                <a:latin typeface="Poppins" panose="00000500000000000000" pitchFamily="2" charset="0"/>
                <a:cs typeface="Poppins" panose="00000500000000000000" pitchFamily="2" charset="0"/>
              </a:rPr>
              <a:t> intérim Coignières </a:t>
            </a:r>
          </a:p>
          <a:p>
            <a:r>
              <a:rPr lang="fr-FR" sz="1000" dirty="0">
                <a:solidFill>
                  <a:srgbClr val="2E3D57"/>
                </a:solidFill>
                <a:latin typeface="Poppins" panose="00000500000000000000" pitchFamily="2" charset="0"/>
                <a:cs typeface="Poppins" panose="00000500000000000000" pitchFamily="2" charset="0"/>
              </a:rPr>
              <a:t>Les Restos du Cœur </a:t>
            </a:r>
          </a:p>
          <a:p>
            <a:endParaRPr lang="fr-FR" sz="900" dirty="0">
              <a:solidFill>
                <a:srgbClr val="2E3D57"/>
              </a:solidFill>
              <a:latin typeface="Poppins" panose="00000500000000000000" pitchFamily="2" charset="0"/>
              <a:cs typeface="Poppins" panose="00000500000000000000" pitchFamily="2" charset="0"/>
            </a:endParaRPr>
          </a:p>
        </p:txBody>
      </p:sp>
      <p:pic>
        <p:nvPicPr>
          <p:cNvPr id="2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629" t="31436" r="30649" b="52421"/>
          <a:stretch/>
        </p:blipFill>
        <p:spPr bwMode="auto">
          <a:xfrm>
            <a:off x="371727" y="2128912"/>
            <a:ext cx="481832" cy="49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Imag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642" y="4371151"/>
            <a:ext cx="661895" cy="496421"/>
          </a:xfrm>
          <a:prstGeom prst="rect">
            <a:avLst/>
          </a:prstGeom>
        </p:spPr>
      </p:pic>
      <p:pic>
        <p:nvPicPr>
          <p:cNvPr id="27" name="Image 26"/>
          <p:cNvPicPr>
            <a:picLocks noChangeAspect="1"/>
          </p:cNvPicPr>
          <p:nvPr/>
        </p:nvPicPr>
        <p:blipFill rotWithShape="1">
          <a:blip r:embed="rId4" cstate="print">
            <a:extLst>
              <a:ext uri="{28A0092B-C50C-407E-A947-70E740481C1C}">
                <a14:useLocalDpi xmlns:a14="http://schemas.microsoft.com/office/drawing/2010/main" val="0"/>
              </a:ext>
            </a:extLst>
          </a:blip>
          <a:srcRect l="11632" t="16687" r="5013" b="17303"/>
          <a:stretch/>
        </p:blipFill>
        <p:spPr>
          <a:xfrm>
            <a:off x="306471" y="5121987"/>
            <a:ext cx="612111" cy="515867"/>
          </a:xfrm>
          <a:prstGeom prst="rect">
            <a:avLst/>
          </a:prstGeom>
        </p:spPr>
      </p:pic>
      <p:pic>
        <p:nvPicPr>
          <p:cNvPr id="28" name="Imag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2412" y="8126480"/>
            <a:ext cx="348656" cy="348656"/>
          </a:xfrm>
          <a:prstGeom prst="rect">
            <a:avLst/>
          </a:prstGeom>
        </p:spPr>
      </p:pic>
      <p:pic>
        <p:nvPicPr>
          <p:cNvPr id="29" name="Imag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5792" y="6643106"/>
            <a:ext cx="457338" cy="457338"/>
          </a:xfrm>
          <a:prstGeom prst="rect">
            <a:avLst/>
          </a:prstGeom>
        </p:spPr>
      </p:pic>
    </p:spTree>
    <p:extLst>
      <p:ext uri="{BB962C8B-B14F-4D97-AF65-F5344CB8AC3E}">
        <p14:creationId xmlns:p14="http://schemas.microsoft.com/office/powerpoint/2010/main" val="285918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8</a:t>
            </a:fld>
            <a:endParaRPr lang="fr-FR" dirty="0">
              <a:latin typeface="Poppins" panose="00000500000000000000" pitchFamily="2" charset="0"/>
              <a:cs typeface="Poppins" panose="00000500000000000000" pitchFamily="2" charset="0"/>
            </a:endParaRPr>
          </a:p>
        </p:txBody>
      </p:sp>
      <p:sp>
        <p:nvSpPr>
          <p:cNvPr id="6" name="Rectangle 5"/>
          <p:cNvSpPr/>
          <p:nvPr/>
        </p:nvSpPr>
        <p:spPr>
          <a:xfrm>
            <a:off x="390144" y="2053735"/>
            <a:ext cx="6007261" cy="1038939"/>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Propreté urbaine : nettoyage des espaces publics, enlèvement d'encombrants.</a:t>
            </a: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endParaRPr lang="fr-FR" sz="1050" dirty="0">
              <a:solidFill>
                <a:srgbClr val="2E3D57"/>
              </a:solidFill>
              <a:latin typeface="Poppins" panose="00000500000000000000" pitchFamily="2" charset="0"/>
              <a:cs typeface="Poppins" panose="00000500000000000000" pitchFamily="2" charset="0"/>
            </a:endParaRPr>
          </a:p>
          <a:p>
            <a:pPr>
              <a:lnSpc>
                <a:spcPct val="150000"/>
              </a:lnSpc>
            </a:pPr>
            <a:r>
              <a:rPr lang="fr-FR" sz="1050" dirty="0">
                <a:solidFill>
                  <a:srgbClr val="2E3D57"/>
                </a:solidFill>
                <a:latin typeface="Poppins" panose="00000500000000000000" pitchFamily="2" charset="0"/>
                <a:cs typeface="Poppins" panose="00000500000000000000" pitchFamily="2" charset="0"/>
              </a:rPr>
              <a:t>Sensibilisation au tri sélectif et médiation environnementale auprès des habitants.</a:t>
            </a:r>
          </a:p>
        </p:txBody>
      </p:sp>
      <p:sp>
        <p:nvSpPr>
          <p:cNvPr id="8" name="Rectangle 7"/>
          <p:cNvSpPr/>
          <p:nvPr/>
        </p:nvSpPr>
        <p:spPr>
          <a:xfrm>
            <a:off x="460595" y="4202668"/>
            <a:ext cx="5936810" cy="311817"/>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Territoire de la CU GPSEO </a:t>
            </a:r>
          </a:p>
        </p:txBody>
      </p:sp>
      <p:sp>
        <p:nvSpPr>
          <p:cNvPr id="9" name="Rectangle 8"/>
          <p:cNvSpPr/>
          <p:nvPr/>
        </p:nvSpPr>
        <p:spPr>
          <a:xfrm>
            <a:off x="460595" y="5577081"/>
            <a:ext cx="5751657" cy="311817"/>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26Heures/semaine</a:t>
            </a:r>
          </a:p>
        </p:txBody>
      </p:sp>
      <p:sp>
        <p:nvSpPr>
          <p:cNvPr id="16" name="Rectangle 15"/>
          <p:cNvSpPr/>
          <p:nvPr/>
        </p:nvSpPr>
        <p:spPr>
          <a:xfrm>
            <a:off x="678180" y="6585817"/>
            <a:ext cx="5100828" cy="1869743"/>
          </a:xfrm>
          <a:prstGeom prst="rect">
            <a:avLst/>
          </a:prstGeom>
        </p:spPr>
        <p:txBody>
          <a:bodyPr wrap="square">
            <a:spAutoFit/>
          </a:bodyPr>
          <a:lstStyle/>
          <a:p>
            <a:endParaRPr lang="fr-FR" sz="1050" dirty="0">
              <a:solidFill>
                <a:srgbClr val="2E3D57"/>
              </a:solidFill>
              <a:latin typeface="Poppins" panose="00000500000000000000" pitchFamily="2" charset="0"/>
              <a:cs typeface="Poppins" panose="00000500000000000000" pitchFamily="2" charset="0"/>
            </a:endParaRPr>
          </a:p>
          <a:p>
            <a:r>
              <a:rPr lang="fr-FR" sz="1050" dirty="0">
                <a:solidFill>
                  <a:srgbClr val="2E3D57"/>
                </a:solidFill>
                <a:latin typeface="Poppins" panose="00000500000000000000" pitchFamily="2" charset="0"/>
                <a:cs typeface="Poppins" panose="00000500000000000000" pitchFamily="2" charset="0"/>
              </a:rPr>
              <a:t>      26 Rue des Closeaux</a:t>
            </a:r>
            <a:br>
              <a:rPr lang="fr-FR" sz="1050" dirty="0">
                <a:solidFill>
                  <a:srgbClr val="2E3D57"/>
                </a:solidFill>
                <a:latin typeface="Poppins" panose="00000500000000000000" pitchFamily="2" charset="0"/>
                <a:cs typeface="Poppins" panose="00000500000000000000" pitchFamily="2" charset="0"/>
              </a:rPr>
            </a:br>
            <a:r>
              <a:rPr lang="fr-FR" sz="1050" dirty="0">
                <a:solidFill>
                  <a:srgbClr val="2E3D57"/>
                </a:solidFill>
                <a:latin typeface="Poppins" panose="00000500000000000000" pitchFamily="2" charset="0"/>
                <a:cs typeface="Poppins" panose="00000500000000000000" pitchFamily="2" charset="0"/>
              </a:rPr>
              <a:t>     78200 Mantes-la-Jolie</a:t>
            </a:r>
            <a:br>
              <a:rPr lang="fr-FR" sz="1050" b="1" dirty="0">
                <a:solidFill>
                  <a:srgbClr val="2E3D57"/>
                </a:solidFill>
                <a:latin typeface="Poppins" panose="00000500000000000000" pitchFamily="2" charset="0"/>
                <a:cs typeface="Poppins" panose="00000500000000000000" pitchFamily="2" charset="0"/>
              </a:rPr>
            </a:br>
            <a:r>
              <a:rPr lang="fr-FR" sz="1050" dirty="0">
                <a:solidFill>
                  <a:srgbClr val="2E3D57"/>
                </a:solidFill>
                <a:latin typeface="Poppins" panose="00000500000000000000" pitchFamily="2" charset="0"/>
                <a:cs typeface="Poppins" panose="00000500000000000000" pitchFamily="2" charset="0"/>
              </a:rPr>
              <a:t>      </a:t>
            </a:r>
          </a:p>
          <a:p>
            <a:endParaRPr lang="fr-FR" sz="1050" dirty="0">
              <a:solidFill>
                <a:srgbClr val="2E3D57"/>
              </a:solidFill>
              <a:latin typeface="Poppins" panose="00000500000000000000" pitchFamily="2" charset="0"/>
              <a:cs typeface="Poppins" panose="00000500000000000000" pitchFamily="2" charset="0"/>
            </a:endParaRPr>
          </a:p>
          <a:p>
            <a:r>
              <a:rPr lang="fr-FR" sz="1050" dirty="0">
                <a:solidFill>
                  <a:srgbClr val="2E3D57"/>
                </a:solidFill>
                <a:latin typeface="Poppins" panose="00000500000000000000" pitchFamily="2" charset="0"/>
                <a:cs typeface="Poppins" panose="00000500000000000000" pitchFamily="2" charset="0"/>
              </a:rPr>
              <a:t>      01 30 33 06 65</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hlinkClick r:id="rId2"/>
              </a:rPr>
              <a:t>contact@aptima.fr</a:t>
            </a:r>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r>
              <a:rPr lang="fr-FR" sz="1050" dirty="0">
                <a:latin typeface="Poppins" panose="00000500000000000000" pitchFamily="2" charset="0"/>
                <a:cs typeface="Poppins" panose="00000500000000000000" pitchFamily="2" charset="0"/>
                <a:hlinkClick r:id="rId3"/>
              </a:rPr>
              <a:t>Insertion Recyclage et Economie Circulaire Solidaire APTIMA</a:t>
            </a:r>
            <a:r>
              <a:rPr lang="fr-FR" sz="1050" b="1"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rPr>
              <a:t>	</a:t>
            </a:r>
          </a:p>
        </p:txBody>
      </p:sp>
      <p:sp>
        <p:nvSpPr>
          <p:cNvPr id="2" name="Rectangle avec coins rognés en diagonale 15">
            <a:extLst>
              <a:ext uri="{FF2B5EF4-FFF2-40B4-BE49-F238E27FC236}">
                <a16:creationId xmlns:a16="http://schemas.microsoft.com/office/drawing/2014/main" id="{FB21BCD0-9147-A30A-A6E8-C3BD7BBB9774}"/>
              </a:ext>
            </a:extLst>
          </p:cNvPr>
          <p:cNvSpPr/>
          <p:nvPr/>
        </p:nvSpPr>
        <p:spPr>
          <a:xfrm>
            <a:off x="1580781" y="139950"/>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3B4158"/>
                </a:solidFill>
                <a:latin typeface="Poppins" panose="00000500000000000000" pitchFamily="2" charset="0"/>
                <a:cs typeface="Poppins" panose="00000500000000000000" pitchFamily="2" charset="0"/>
              </a:rPr>
              <a:t>APTIMA Réciprocité</a:t>
            </a:r>
            <a:endParaRPr lang="fr-FR" sz="1200" b="1" dirty="0">
              <a:solidFill>
                <a:srgbClr val="3B4158"/>
              </a:solidFill>
              <a:latin typeface="Poppins" panose="00000500000000000000" pitchFamily="2" charset="0"/>
              <a:cs typeface="Poppins" panose="00000500000000000000" pitchFamily="2" charset="0"/>
            </a:endParaRPr>
          </a:p>
        </p:txBody>
      </p:sp>
      <p:pic>
        <p:nvPicPr>
          <p:cNvPr id="7" name="Image 6">
            <a:extLst>
              <a:ext uri="{FF2B5EF4-FFF2-40B4-BE49-F238E27FC236}">
                <a16:creationId xmlns:a16="http://schemas.microsoft.com/office/drawing/2014/main" id="{485F4207-3CA9-8E04-4268-486442256556}"/>
              </a:ext>
            </a:extLst>
          </p:cNvPr>
          <p:cNvPicPr>
            <a:picLocks noChangeAspect="1"/>
          </p:cNvPicPr>
          <p:nvPr/>
        </p:nvPicPr>
        <p:blipFill>
          <a:blip r:embed="rId4"/>
          <a:stretch>
            <a:fillRect/>
          </a:stretch>
        </p:blipFill>
        <p:spPr>
          <a:xfrm>
            <a:off x="3429000" y="0"/>
            <a:ext cx="1265886" cy="1268235"/>
          </a:xfrm>
          <a:prstGeom prst="rect">
            <a:avLst/>
          </a:prstGeom>
        </p:spPr>
      </p:pic>
      <p:sp>
        <p:nvSpPr>
          <p:cNvPr id="12" name="Larme 11">
            <a:extLst>
              <a:ext uri="{FF2B5EF4-FFF2-40B4-BE49-F238E27FC236}">
                <a16:creationId xmlns:a16="http://schemas.microsoft.com/office/drawing/2014/main" id="{C88EA88C-F50F-7B80-C298-AF1D08595ABD}"/>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Tree>
    <p:extLst>
      <p:ext uri="{BB962C8B-B14F-4D97-AF65-F5344CB8AC3E}">
        <p14:creationId xmlns:p14="http://schemas.microsoft.com/office/powerpoint/2010/main" val="3893337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B96DC-B9D6-1C39-1493-DD2220B45559}"/>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DA4A930-6F9F-BDDD-E112-C11B7D3F6396}"/>
              </a:ext>
            </a:extLst>
          </p:cNvPr>
          <p:cNvSpPr>
            <a:spLocks noGrp="1"/>
          </p:cNvSpPr>
          <p:nvPr>
            <p:ph type="sldNum" sz="quarter" idx="12"/>
          </p:nvPr>
        </p:nvSpPr>
        <p:spPr/>
        <p:txBody>
          <a:bodyPr/>
          <a:lstStyle/>
          <a:p>
            <a:fld id="{476FCA90-7DDA-4ACE-891A-166DEC474C75}" type="slidenum">
              <a:rPr lang="fr-FR" smtClean="0">
                <a:latin typeface="Poppins" panose="00000500000000000000" pitchFamily="2" charset="0"/>
                <a:cs typeface="Poppins" panose="00000500000000000000" pitchFamily="2" charset="0"/>
              </a:rPr>
              <a:t>9</a:t>
            </a:fld>
            <a:endParaRPr lang="fr-FR" dirty="0">
              <a:latin typeface="Poppins" panose="00000500000000000000" pitchFamily="2" charset="0"/>
              <a:cs typeface="Poppins" panose="00000500000000000000" pitchFamily="2" charset="0"/>
            </a:endParaRPr>
          </a:p>
        </p:txBody>
      </p:sp>
      <p:sp>
        <p:nvSpPr>
          <p:cNvPr id="6" name="Rectangle 5">
            <a:extLst>
              <a:ext uri="{FF2B5EF4-FFF2-40B4-BE49-F238E27FC236}">
                <a16:creationId xmlns:a16="http://schemas.microsoft.com/office/drawing/2014/main" id="{B7EB06F0-1F37-EE5B-5104-3846887C326C}"/>
              </a:ext>
            </a:extLst>
          </p:cNvPr>
          <p:cNvSpPr/>
          <p:nvPr/>
        </p:nvSpPr>
        <p:spPr>
          <a:xfrm>
            <a:off x="332792" y="2148989"/>
            <a:ext cx="6007261" cy="1038939"/>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Ressourceries et réemploi : collecte, tri, réparation et vente d'objets de seconde main</a:t>
            </a:r>
          </a:p>
          <a:p>
            <a:pPr>
              <a:lnSpc>
                <a:spcPct val="150000"/>
              </a:lnSpc>
            </a:pPr>
            <a:endParaRPr lang="fr-FR" sz="1050" b="1" dirty="0">
              <a:solidFill>
                <a:srgbClr val="2E3D57"/>
              </a:solidFill>
              <a:latin typeface="Poppins" panose="00000500000000000000" pitchFamily="2" charset="0"/>
              <a:cs typeface="Poppins" panose="00000500000000000000" pitchFamily="2" charset="0"/>
            </a:endParaRPr>
          </a:p>
          <a:p>
            <a:pPr>
              <a:lnSpc>
                <a:spcPct val="150000"/>
              </a:lnSpc>
            </a:pPr>
            <a:endParaRPr lang="fr-FR" sz="1050" b="1" dirty="0">
              <a:solidFill>
                <a:srgbClr val="2E3D57"/>
              </a:solidFill>
              <a:latin typeface="Poppins" panose="00000500000000000000" pitchFamily="2" charset="0"/>
              <a:cs typeface="Poppins" panose="00000500000000000000" pitchFamily="2" charset="0"/>
            </a:endParaRPr>
          </a:p>
          <a:p>
            <a:pPr>
              <a:lnSpc>
                <a:spcPct val="150000"/>
              </a:lnSpc>
            </a:pPr>
            <a:r>
              <a:rPr lang="fr-FR" sz="1050" dirty="0">
                <a:solidFill>
                  <a:srgbClr val="2E3D57"/>
                </a:solidFill>
                <a:latin typeface="Poppins" panose="00000500000000000000" pitchFamily="2" charset="0"/>
                <a:cs typeface="Poppins" panose="00000500000000000000" pitchFamily="2" charset="0"/>
              </a:rPr>
              <a:t>Matériauthèque : récupération et valorisation de matériaux de construction.</a:t>
            </a:r>
          </a:p>
        </p:txBody>
      </p:sp>
      <p:sp>
        <p:nvSpPr>
          <p:cNvPr id="8" name="Rectangle 7">
            <a:extLst>
              <a:ext uri="{FF2B5EF4-FFF2-40B4-BE49-F238E27FC236}">
                <a16:creationId xmlns:a16="http://schemas.microsoft.com/office/drawing/2014/main" id="{83007B7D-34DD-05B0-31DD-B0CF9202FF51}"/>
              </a:ext>
            </a:extLst>
          </p:cNvPr>
          <p:cNvSpPr/>
          <p:nvPr/>
        </p:nvSpPr>
        <p:spPr>
          <a:xfrm>
            <a:off x="460595" y="4202668"/>
            <a:ext cx="5936810" cy="311817"/>
          </a:xfrm>
          <a:prstGeom prst="rect">
            <a:avLst/>
          </a:prstGeom>
        </p:spPr>
        <p:txBody>
          <a:bodyPr wrap="square">
            <a:spAutoFit/>
          </a:bodyPr>
          <a:lstStyle/>
          <a:p>
            <a:pPr>
              <a:lnSpc>
                <a:spcPct val="150000"/>
              </a:lnSpc>
            </a:pPr>
            <a:r>
              <a:rPr lang="fr-FR" sz="1050" dirty="0">
                <a:solidFill>
                  <a:srgbClr val="2E3D57"/>
                </a:solidFill>
                <a:latin typeface="Poppins" panose="00000500000000000000" pitchFamily="2" charset="0"/>
                <a:cs typeface="Poppins" panose="00000500000000000000" pitchFamily="2" charset="0"/>
              </a:rPr>
              <a:t>Mantes la Jolie et Poissy </a:t>
            </a:r>
          </a:p>
        </p:txBody>
      </p:sp>
      <p:sp>
        <p:nvSpPr>
          <p:cNvPr id="9" name="Rectangle 8">
            <a:extLst>
              <a:ext uri="{FF2B5EF4-FFF2-40B4-BE49-F238E27FC236}">
                <a16:creationId xmlns:a16="http://schemas.microsoft.com/office/drawing/2014/main" id="{52A0BFAC-1CB9-90C2-8DAA-84632096F6B7}"/>
              </a:ext>
            </a:extLst>
          </p:cNvPr>
          <p:cNvSpPr/>
          <p:nvPr/>
        </p:nvSpPr>
        <p:spPr>
          <a:xfrm>
            <a:off x="460595" y="5577081"/>
            <a:ext cx="5751657" cy="311817"/>
          </a:xfrm>
          <a:prstGeom prst="rect">
            <a:avLst/>
          </a:prstGeom>
        </p:spPr>
        <p:txBody>
          <a:bodyPr wrap="square">
            <a:spAutoFit/>
          </a:bodyPr>
          <a:lstStyle/>
          <a:p>
            <a:pPr algn="just">
              <a:lnSpc>
                <a:spcPct val="150000"/>
              </a:lnSpc>
            </a:pPr>
            <a:r>
              <a:rPr lang="fr-FR" sz="1050" dirty="0">
                <a:solidFill>
                  <a:srgbClr val="2E3D57"/>
                </a:solidFill>
                <a:latin typeface="Poppins" panose="00000500000000000000" pitchFamily="2" charset="0"/>
                <a:cs typeface="Poppins" panose="00000500000000000000" pitchFamily="2" charset="0"/>
              </a:rPr>
              <a:t>26Heures/semaine</a:t>
            </a:r>
          </a:p>
        </p:txBody>
      </p:sp>
      <p:sp>
        <p:nvSpPr>
          <p:cNvPr id="16" name="Rectangle 15">
            <a:extLst>
              <a:ext uri="{FF2B5EF4-FFF2-40B4-BE49-F238E27FC236}">
                <a16:creationId xmlns:a16="http://schemas.microsoft.com/office/drawing/2014/main" id="{B1DACBEF-3D7C-0264-49C4-2440F82FF19F}"/>
              </a:ext>
            </a:extLst>
          </p:cNvPr>
          <p:cNvSpPr/>
          <p:nvPr/>
        </p:nvSpPr>
        <p:spPr>
          <a:xfrm>
            <a:off x="678180" y="6585817"/>
            <a:ext cx="5100828" cy="1869743"/>
          </a:xfrm>
          <a:prstGeom prst="rect">
            <a:avLst/>
          </a:prstGeom>
        </p:spPr>
        <p:txBody>
          <a:bodyPr wrap="square">
            <a:spAutoFit/>
          </a:bodyPr>
          <a:lstStyle/>
          <a:p>
            <a:endParaRPr lang="fr-FR" sz="1050" dirty="0">
              <a:solidFill>
                <a:srgbClr val="2E3D57"/>
              </a:solidFill>
              <a:latin typeface="Poppins" panose="00000500000000000000" pitchFamily="2" charset="0"/>
              <a:cs typeface="Poppins" panose="00000500000000000000" pitchFamily="2" charset="0"/>
            </a:endParaRPr>
          </a:p>
          <a:p>
            <a:r>
              <a:rPr lang="fr-FR" sz="1050" dirty="0">
                <a:solidFill>
                  <a:srgbClr val="2E3D57"/>
                </a:solidFill>
                <a:latin typeface="Poppins" panose="00000500000000000000" pitchFamily="2" charset="0"/>
                <a:cs typeface="Poppins" panose="00000500000000000000" pitchFamily="2" charset="0"/>
              </a:rPr>
              <a:t>      26 Rue des Closeaux</a:t>
            </a:r>
            <a:br>
              <a:rPr lang="fr-FR" sz="1050" dirty="0">
                <a:solidFill>
                  <a:srgbClr val="2E3D57"/>
                </a:solidFill>
                <a:latin typeface="Poppins" panose="00000500000000000000" pitchFamily="2" charset="0"/>
                <a:cs typeface="Poppins" panose="00000500000000000000" pitchFamily="2" charset="0"/>
              </a:rPr>
            </a:br>
            <a:r>
              <a:rPr lang="fr-FR" sz="1050" dirty="0">
                <a:solidFill>
                  <a:srgbClr val="2E3D57"/>
                </a:solidFill>
                <a:latin typeface="Poppins" panose="00000500000000000000" pitchFamily="2" charset="0"/>
                <a:cs typeface="Poppins" panose="00000500000000000000" pitchFamily="2" charset="0"/>
              </a:rPr>
              <a:t>     78200 Mantes-la-Jolie</a:t>
            </a:r>
            <a:br>
              <a:rPr lang="fr-FR" sz="1050" b="1" dirty="0">
                <a:solidFill>
                  <a:srgbClr val="2E3D57"/>
                </a:solidFill>
                <a:latin typeface="Poppins" panose="00000500000000000000" pitchFamily="2" charset="0"/>
                <a:cs typeface="Poppins" panose="00000500000000000000" pitchFamily="2" charset="0"/>
              </a:rPr>
            </a:br>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01 30 33 06 65</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hlinkClick r:id="rId2"/>
              </a:rPr>
              <a:t>contact@aptima.fr</a:t>
            </a:r>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p>
          <a:p>
            <a:r>
              <a:rPr lang="fr-FR" sz="1050" dirty="0">
                <a:solidFill>
                  <a:srgbClr val="2E3D57"/>
                </a:solidFill>
                <a:latin typeface="Poppins" panose="00000500000000000000" pitchFamily="2" charset="0"/>
                <a:cs typeface="Poppins" panose="00000500000000000000" pitchFamily="2" charset="0"/>
              </a:rPr>
              <a:t>      </a:t>
            </a:r>
            <a:r>
              <a:rPr lang="fr-FR" sz="1050" dirty="0">
                <a:latin typeface="Poppins" panose="00000500000000000000" pitchFamily="2" charset="0"/>
                <a:cs typeface="Poppins" panose="00000500000000000000" pitchFamily="2" charset="0"/>
                <a:hlinkClick r:id="rId3"/>
              </a:rPr>
              <a:t>Insertion Recyclage et Economie Circulaire Solidaire APTIMA</a:t>
            </a:r>
            <a:r>
              <a:rPr lang="fr-FR" sz="1050" b="1" dirty="0">
                <a:solidFill>
                  <a:srgbClr val="2E3D57"/>
                </a:solidFill>
                <a:latin typeface="Poppins" panose="00000500000000000000" pitchFamily="2" charset="0"/>
                <a:cs typeface="Poppins" panose="00000500000000000000" pitchFamily="2" charset="0"/>
              </a:rPr>
              <a:t> </a:t>
            </a:r>
            <a:r>
              <a:rPr lang="fr-FR" sz="1050" dirty="0">
                <a:solidFill>
                  <a:srgbClr val="2E3D57"/>
                </a:solidFill>
                <a:latin typeface="Poppins" panose="00000500000000000000" pitchFamily="2" charset="0"/>
                <a:cs typeface="Poppins" panose="00000500000000000000" pitchFamily="2" charset="0"/>
              </a:rPr>
              <a:t>	</a:t>
            </a:r>
          </a:p>
        </p:txBody>
      </p:sp>
      <p:sp>
        <p:nvSpPr>
          <p:cNvPr id="2" name="Rectangle avec coins rognés en diagonale 15">
            <a:extLst>
              <a:ext uri="{FF2B5EF4-FFF2-40B4-BE49-F238E27FC236}">
                <a16:creationId xmlns:a16="http://schemas.microsoft.com/office/drawing/2014/main" id="{56F59E93-2D5B-1C72-4D95-2BBB52984E89}"/>
              </a:ext>
            </a:extLst>
          </p:cNvPr>
          <p:cNvSpPr/>
          <p:nvPr/>
        </p:nvSpPr>
        <p:spPr>
          <a:xfrm>
            <a:off x="1580781" y="139950"/>
            <a:ext cx="1909615" cy="638637"/>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3B4158"/>
                </a:solidFill>
                <a:latin typeface="Poppins" panose="00000500000000000000" pitchFamily="2" charset="0"/>
                <a:cs typeface="Poppins" panose="00000500000000000000" pitchFamily="2" charset="0"/>
              </a:rPr>
              <a:t>APTIMA Réemploi</a:t>
            </a:r>
            <a:endParaRPr lang="fr-FR" sz="1200" b="1" dirty="0">
              <a:solidFill>
                <a:srgbClr val="3B4158"/>
              </a:solidFill>
              <a:latin typeface="Poppins" panose="00000500000000000000" pitchFamily="2" charset="0"/>
              <a:cs typeface="Poppins" panose="00000500000000000000" pitchFamily="2" charset="0"/>
            </a:endParaRPr>
          </a:p>
        </p:txBody>
      </p:sp>
      <p:pic>
        <p:nvPicPr>
          <p:cNvPr id="7" name="Image 6">
            <a:extLst>
              <a:ext uri="{FF2B5EF4-FFF2-40B4-BE49-F238E27FC236}">
                <a16:creationId xmlns:a16="http://schemas.microsoft.com/office/drawing/2014/main" id="{727D7762-1B92-12B4-E138-87D8CC39EB1F}"/>
              </a:ext>
            </a:extLst>
          </p:cNvPr>
          <p:cNvPicPr>
            <a:picLocks noChangeAspect="1"/>
          </p:cNvPicPr>
          <p:nvPr/>
        </p:nvPicPr>
        <p:blipFill>
          <a:blip r:embed="rId4"/>
          <a:stretch>
            <a:fillRect/>
          </a:stretch>
        </p:blipFill>
        <p:spPr>
          <a:xfrm>
            <a:off x="3429000" y="0"/>
            <a:ext cx="1265886" cy="1268235"/>
          </a:xfrm>
          <a:prstGeom prst="rect">
            <a:avLst/>
          </a:prstGeom>
        </p:spPr>
      </p:pic>
      <p:sp>
        <p:nvSpPr>
          <p:cNvPr id="12" name="Larme 11">
            <a:extLst>
              <a:ext uri="{FF2B5EF4-FFF2-40B4-BE49-F238E27FC236}">
                <a16:creationId xmlns:a16="http://schemas.microsoft.com/office/drawing/2014/main" id="{8337F683-F880-16F5-826B-A4B165BA89FE}"/>
              </a:ext>
            </a:extLst>
          </p:cNvPr>
          <p:cNvSpPr>
            <a:spLocks noChangeAspect="1"/>
          </p:cNvSpPr>
          <p:nvPr/>
        </p:nvSpPr>
        <p:spPr>
          <a:xfrm>
            <a:off x="5778074" y="250254"/>
            <a:ext cx="608439" cy="574903"/>
          </a:xfrm>
          <a:prstGeom prst="teardrop">
            <a:avLst/>
          </a:prstGeom>
          <a:solidFill>
            <a:srgbClr val="D40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dirty="0">
                <a:latin typeface="Poppins" panose="00000500000000000000" pitchFamily="2" charset="0"/>
                <a:cs typeface="Poppins" panose="00000500000000000000" pitchFamily="2" charset="0"/>
              </a:rPr>
              <a:t>ACI</a:t>
            </a:r>
          </a:p>
        </p:txBody>
      </p:sp>
    </p:spTree>
    <p:extLst>
      <p:ext uri="{BB962C8B-B14F-4D97-AF65-F5344CB8AC3E}">
        <p14:creationId xmlns:p14="http://schemas.microsoft.com/office/powerpoint/2010/main" val="4162260319"/>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7744</TotalTime>
  <Words>5507</Words>
  <Application>Microsoft Office PowerPoint</Application>
  <PresentationFormat>Affichage à l'écran (4:3)</PresentationFormat>
  <Paragraphs>1478</Paragraphs>
  <Slides>60</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60</vt:i4>
      </vt:variant>
    </vt:vector>
  </HeadingPairs>
  <TitlesOfParts>
    <vt:vector size="67" baseType="lpstr">
      <vt:lpstr>Aptos Narrow</vt:lpstr>
      <vt:lpstr>Arial</vt:lpstr>
      <vt:lpstr>Calibri</vt:lpstr>
      <vt:lpstr>Cera pro</vt:lpstr>
      <vt:lpstr>Cerapro</vt:lpstr>
      <vt:lpstr>Poppins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Conseil départemental des Hauts-de-Seine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PRADEAU FOUGEROL Nathalie - PSOL/DIEAS</dc:creator>
  <cp:lastModifiedBy>ANTUNES Sonia</cp:lastModifiedBy>
  <cp:revision>374</cp:revision>
  <cp:lastPrinted>2026-06-02T08:26:15Z</cp:lastPrinted>
  <dcterms:created xsi:type="dcterms:W3CDTF">2021-09-06T12:44:28Z</dcterms:created>
  <dcterms:modified xsi:type="dcterms:W3CDTF">2026-09-07T13:50:15Z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db7c29-a122-4e6f-8cbf-61c6cefd7483_Enabled">
    <vt:lpwstr>true</vt:lpwstr>
  </property>
  <property fmtid="{D5CDD505-2E9C-101B-9397-08002B2CF9AE}" pid="3" name="MSIP_Label_f4db7c29-a122-4e6f-8cbf-61c6cefd7483_SetDate">
    <vt:lpwstr>2023-10-04T08:44:13Z</vt:lpwstr>
  </property>
  <property fmtid="{D5CDD505-2E9C-101B-9397-08002B2CF9AE}" pid="4" name="MSIP_Label_f4db7c29-a122-4e6f-8cbf-61c6cefd7483_Method">
    <vt:lpwstr>Standard</vt:lpwstr>
  </property>
  <property fmtid="{D5CDD505-2E9C-101B-9397-08002B2CF9AE}" pid="5" name="MSIP_Label_f4db7c29-a122-4e6f-8cbf-61c6cefd7483_Name">
    <vt:lpwstr>Général</vt:lpwstr>
  </property>
  <property fmtid="{D5CDD505-2E9C-101B-9397-08002B2CF9AE}" pid="6" name="MSIP_Label_f4db7c29-a122-4e6f-8cbf-61c6cefd7483_SiteId">
    <vt:lpwstr>251357e4-4339-4734-bebd-8c4c3ce4c4f9</vt:lpwstr>
  </property>
  <property fmtid="{D5CDD505-2E9C-101B-9397-08002B2CF9AE}" pid="7" name="MSIP_Label_f4db7c29-a122-4e6f-8cbf-61c6cefd7483_ActionId">
    <vt:lpwstr>b4127533-5a63-4074-ab16-8f4215d03503</vt:lpwstr>
  </property>
  <property fmtid="{D5CDD505-2E9C-101B-9397-08002B2CF9AE}" pid="8" name="MSIP_Label_f4db7c29-a122-4e6f-8cbf-61c6cefd7483_ContentBits">
    <vt:lpwstr>2</vt:lpwstr>
  </property>
  <property fmtid="{D5CDD505-2E9C-101B-9397-08002B2CF9AE}" pid="9" name="ClassificationContentMarkingFooterLocations">
    <vt:lpwstr>Thème Office:3</vt:lpwstr>
  </property>
  <property fmtid="{D5CDD505-2E9C-101B-9397-08002B2CF9AE}" pid="10" name="ClassificationContentMarkingFooterText">
    <vt:lpwstr>Général</vt:lpwstr>
  </property>
</Properties>
</file>